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notesSlides/notesSlide1.xml" ContentType="application/vnd.openxmlformats-officedocument.presentationml.notesSlide+xml"/>
  <Override PartName="/ppt/tags/tag5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75" r:id="rId1"/>
    <p:sldMasterId id="2147483697" r:id="rId2"/>
  </p:sldMasterIdLst>
  <p:notesMasterIdLst>
    <p:notesMasterId r:id="rId27"/>
  </p:notesMasterIdLst>
  <p:handoutMasterIdLst>
    <p:handoutMasterId r:id="rId28"/>
  </p:handoutMasterIdLst>
  <p:sldIdLst>
    <p:sldId id="256" r:id="rId3"/>
    <p:sldId id="411" r:id="rId4"/>
    <p:sldId id="417" r:id="rId5"/>
    <p:sldId id="425" r:id="rId6"/>
    <p:sldId id="424" r:id="rId7"/>
    <p:sldId id="423" r:id="rId8"/>
    <p:sldId id="422" r:id="rId9"/>
    <p:sldId id="421" r:id="rId10"/>
    <p:sldId id="412" r:id="rId11"/>
    <p:sldId id="426" r:id="rId12"/>
    <p:sldId id="413" r:id="rId13"/>
    <p:sldId id="414" r:id="rId14"/>
    <p:sldId id="415" r:id="rId15"/>
    <p:sldId id="416" r:id="rId16"/>
    <p:sldId id="347" r:id="rId17"/>
    <p:sldId id="346" r:id="rId18"/>
    <p:sldId id="345" r:id="rId19"/>
    <p:sldId id="344" r:id="rId20"/>
    <p:sldId id="343" r:id="rId21"/>
    <p:sldId id="388" r:id="rId22"/>
    <p:sldId id="387" r:id="rId23"/>
    <p:sldId id="393" r:id="rId24"/>
    <p:sldId id="258" r:id="rId25"/>
    <p:sldId id="264" r:id="rId26"/>
  </p:sldIdLst>
  <p:sldSz cx="12192000" cy="6858000"/>
  <p:notesSz cx="7102475" cy="9388475"/>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C6600"/>
    <a:srgbClr val="0E784E"/>
    <a:srgbClr val="009900"/>
    <a:srgbClr val="FFFFFF"/>
    <a:srgbClr val="8DC63F"/>
    <a:srgbClr val="54B82D"/>
    <a:srgbClr val="21A423"/>
    <a:srgbClr val="168F3C"/>
    <a:srgbClr val="085E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0" d="100"/>
          <a:sy n="80" d="100"/>
        </p:scale>
        <p:origin x="710" y="58"/>
      </p:cViewPr>
      <p:guideLst>
        <p:guide orient="horz" pos="2160"/>
        <p:guide pos="3840"/>
      </p:guideLst>
    </p:cSldViewPr>
  </p:slideViewPr>
  <p:notesTextViewPr>
    <p:cViewPr>
      <p:scale>
        <a:sx n="1" d="1"/>
        <a:sy n="1" d="1"/>
      </p:scale>
      <p:origin x="0" y="0"/>
    </p:cViewPr>
  </p:notesTextViewPr>
  <p:notesViewPr>
    <p:cSldViewPr showGuides="1">
      <p:cViewPr varScale="1">
        <p:scale>
          <a:sx n="95" d="100"/>
          <a:sy n="95" d="100"/>
        </p:scale>
        <p:origin x="198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3"/>
          </a:xfrm>
          <a:prstGeom prst="rect">
            <a:avLst/>
          </a:prstGeom>
        </p:spPr>
        <p:txBody>
          <a:bodyPr vert="horz" lIns="92812" tIns="46406" rIns="92812" bIns="46406" rtlCol="0"/>
          <a:lstStyle>
            <a:lvl1pPr algn="l">
              <a:defRPr sz="1200"/>
            </a:lvl1pPr>
          </a:lstStyle>
          <a:p>
            <a:endParaRPr lang="en-US" dirty="0"/>
          </a:p>
        </p:txBody>
      </p:sp>
      <p:sp>
        <p:nvSpPr>
          <p:cNvPr id="3" name="Date Placeholder 2"/>
          <p:cNvSpPr>
            <a:spLocks noGrp="1"/>
          </p:cNvSpPr>
          <p:nvPr>
            <p:ph type="dt" sz="quarter" idx="1"/>
          </p:nvPr>
        </p:nvSpPr>
        <p:spPr>
          <a:xfrm>
            <a:off x="4023093" y="1"/>
            <a:ext cx="3077739" cy="471053"/>
          </a:xfrm>
          <a:prstGeom prst="rect">
            <a:avLst/>
          </a:prstGeom>
        </p:spPr>
        <p:txBody>
          <a:bodyPr vert="horz" lIns="92812" tIns="46406" rIns="92812" bIns="46406" rtlCol="0"/>
          <a:lstStyle>
            <a:lvl1pPr algn="r">
              <a:defRPr sz="1200"/>
            </a:lvl1pPr>
          </a:lstStyle>
          <a:p>
            <a:fld id="{69AD51C3-5212-4D48-8974-551F7A2689AB}" type="datetimeFigureOut">
              <a:rPr lang="en-US" smtClean="0"/>
              <a:t>10/16/2023</a:t>
            </a:fld>
            <a:endParaRPr lang="en-US" dirty="0"/>
          </a:p>
        </p:txBody>
      </p:sp>
      <p:sp>
        <p:nvSpPr>
          <p:cNvPr id="4" name="Footer Placeholder 3"/>
          <p:cNvSpPr>
            <a:spLocks noGrp="1"/>
          </p:cNvSpPr>
          <p:nvPr>
            <p:ph type="ftr" sz="quarter" idx="2"/>
          </p:nvPr>
        </p:nvSpPr>
        <p:spPr>
          <a:xfrm>
            <a:off x="0" y="8917423"/>
            <a:ext cx="3077739" cy="471052"/>
          </a:xfrm>
          <a:prstGeom prst="rect">
            <a:avLst/>
          </a:prstGeom>
        </p:spPr>
        <p:txBody>
          <a:bodyPr vert="horz" lIns="92812" tIns="46406" rIns="92812" bIns="464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3" y="8917423"/>
            <a:ext cx="3077739" cy="471052"/>
          </a:xfrm>
          <a:prstGeom prst="rect">
            <a:avLst/>
          </a:prstGeom>
        </p:spPr>
        <p:txBody>
          <a:bodyPr vert="horz" lIns="92812" tIns="46406" rIns="92812" bIns="46406" rtlCol="0" anchor="b"/>
          <a:lstStyle>
            <a:lvl1pPr algn="r">
              <a:defRPr sz="1200"/>
            </a:lvl1pPr>
          </a:lstStyle>
          <a:p>
            <a:fld id="{55330292-2EBC-4EE7-8D93-8A69480A5CA0}" type="slidenum">
              <a:rPr lang="en-US" smtClean="0"/>
              <a:t>‹#›</a:t>
            </a:fld>
            <a:endParaRPr lang="en-US" dirty="0"/>
          </a:p>
        </p:txBody>
      </p:sp>
    </p:spTree>
    <p:extLst>
      <p:ext uri="{BB962C8B-B14F-4D97-AF65-F5344CB8AC3E}">
        <p14:creationId xmlns:p14="http://schemas.microsoft.com/office/powerpoint/2010/main" val="1621952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3"/>
          </a:xfrm>
          <a:prstGeom prst="rect">
            <a:avLst/>
          </a:prstGeom>
        </p:spPr>
        <p:txBody>
          <a:bodyPr vert="horz" lIns="92812" tIns="46406" rIns="92812" bIns="46406" rtlCol="0"/>
          <a:lstStyle>
            <a:lvl1pPr algn="l">
              <a:defRPr sz="1200"/>
            </a:lvl1pPr>
          </a:lstStyle>
          <a:p>
            <a:endParaRPr lang="en-US" dirty="0"/>
          </a:p>
        </p:txBody>
      </p:sp>
      <p:sp>
        <p:nvSpPr>
          <p:cNvPr id="3" name="Date Placeholder 2"/>
          <p:cNvSpPr>
            <a:spLocks noGrp="1"/>
          </p:cNvSpPr>
          <p:nvPr>
            <p:ph type="dt" idx="1"/>
          </p:nvPr>
        </p:nvSpPr>
        <p:spPr>
          <a:xfrm>
            <a:off x="4023093" y="1"/>
            <a:ext cx="3077739" cy="471053"/>
          </a:xfrm>
          <a:prstGeom prst="rect">
            <a:avLst/>
          </a:prstGeom>
        </p:spPr>
        <p:txBody>
          <a:bodyPr vert="horz" lIns="92812" tIns="46406" rIns="92812" bIns="46406" rtlCol="0"/>
          <a:lstStyle>
            <a:lvl1pPr algn="r">
              <a:defRPr sz="1200"/>
            </a:lvl1pPr>
          </a:lstStyle>
          <a:p>
            <a:fld id="{EBAFF8DB-915D-40E6-8E5E-C8DD8055AF03}" type="datetimeFigureOut">
              <a:rPr lang="en-US" smtClean="0"/>
              <a:t>10/16/2023</a:t>
            </a:fld>
            <a:endParaRPr lang="en-US" dirty="0"/>
          </a:p>
        </p:txBody>
      </p:sp>
      <p:sp>
        <p:nvSpPr>
          <p:cNvPr id="4" name="Slide Image Placeholder 3"/>
          <p:cNvSpPr>
            <a:spLocks noGrp="1" noRot="1" noChangeAspect="1"/>
          </p:cNvSpPr>
          <p:nvPr>
            <p:ph type="sldImg" idx="2"/>
          </p:nvPr>
        </p:nvSpPr>
        <p:spPr>
          <a:xfrm>
            <a:off x="736600" y="1173163"/>
            <a:ext cx="5629275" cy="3167062"/>
          </a:xfrm>
          <a:prstGeom prst="rect">
            <a:avLst/>
          </a:prstGeom>
          <a:noFill/>
          <a:ln w="12700">
            <a:solidFill>
              <a:prstClr val="black"/>
            </a:solidFill>
          </a:ln>
        </p:spPr>
        <p:txBody>
          <a:bodyPr vert="horz" lIns="92812" tIns="46406" rIns="92812" bIns="46406" rtlCol="0" anchor="ctr"/>
          <a:lstStyle/>
          <a:p>
            <a:endParaRPr lang="en-US" dirty="0"/>
          </a:p>
        </p:txBody>
      </p:sp>
      <p:sp>
        <p:nvSpPr>
          <p:cNvPr id="5" name="Notes Placeholder 4"/>
          <p:cNvSpPr>
            <a:spLocks noGrp="1"/>
          </p:cNvSpPr>
          <p:nvPr>
            <p:ph type="body" sz="quarter" idx="3"/>
          </p:nvPr>
        </p:nvSpPr>
        <p:spPr>
          <a:xfrm>
            <a:off x="710248" y="4518205"/>
            <a:ext cx="5681980" cy="3696713"/>
          </a:xfrm>
          <a:prstGeom prst="rect">
            <a:avLst/>
          </a:prstGeom>
        </p:spPr>
        <p:txBody>
          <a:bodyPr vert="horz" lIns="92812" tIns="46406" rIns="92812" bIns="464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2"/>
          </a:xfrm>
          <a:prstGeom prst="rect">
            <a:avLst/>
          </a:prstGeom>
        </p:spPr>
        <p:txBody>
          <a:bodyPr vert="horz" lIns="92812" tIns="46406" rIns="92812" bIns="4640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2"/>
          </a:xfrm>
          <a:prstGeom prst="rect">
            <a:avLst/>
          </a:prstGeom>
        </p:spPr>
        <p:txBody>
          <a:bodyPr vert="horz" lIns="92812" tIns="46406" rIns="92812" bIns="46406" rtlCol="0" anchor="b"/>
          <a:lstStyle>
            <a:lvl1pPr algn="r">
              <a:defRPr sz="1200"/>
            </a:lvl1pPr>
          </a:lstStyle>
          <a:p>
            <a:fld id="{A4F5DD5C-FEFF-4D4F-9A9B-E7DD1A3A0152}" type="slidenum">
              <a:rPr lang="en-US" smtClean="0"/>
              <a:t>‹#›</a:t>
            </a:fld>
            <a:endParaRPr lang="en-US" dirty="0"/>
          </a:p>
        </p:txBody>
      </p:sp>
    </p:spTree>
    <p:extLst>
      <p:ext uri="{BB962C8B-B14F-4D97-AF65-F5344CB8AC3E}">
        <p14:creationId xmlns:p14="http://schemas.microsoft.com/office/powerpoint/2010/main" val="4216195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10"/>
          </p:nvPr>
        </p:nvSpPr>
        <p:spPr/>
        <p:txBody>
          <a:bodyPr/>
          <a:lstStyle/>
          <a:p>
            <a:fld id="{A4F5DD5C-FEFF-4D4F-9A9B-E7DD1A3A0152}" type="slidenum">
              <a:rPr lang="en-US" smtClean="0"/>
              <a:t>23</a:t>
            </a:fld>
            <a:endParaRPr lang="en-US" dirty="0"/>
          </a:p>
        </p:txBody>
      </p:sp>
    </p:spTree>
    <p:extLst>
      <p:ext uri="{BB962C8B-B14F-4D97-AF65-F5344CB8AC3E}">
        <p14:creationId xmlns:p14="http://schemas.microsoft.com/office/powerpoint/2010/main" val="1663489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FS 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p:cNvSpPr/>
          <p:nvPr userDrawn="1"/>
        </p:nvSpPr>
        <p:spPr>
          <a:xfrm>
            <a:off x="0" y="6248401"/>
            <a:ext cx="12192000" cy="6095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4"/>
          <a:srcRect/>
          <a:stretch>
            <a:fillRect/>
          </a:stretch>
        </p:blipFill>
        <p:spPr>
          <a:xfrm>
            <a:off x="457200" y="367964"/>
            <a:ext cx="1765061" cy="548640"/>
          </a:xfrm>
          <a:prstGeom prst="rect">
            <a:avLst/>
          </a:prstGeom>
        </p:spPr>
      </p:pic>
      <p:cxnSp>
        <p:nvCxnSpPr>
          <p:cNvPr id="9" name="Straight Connector 8"/>
          <p:cNvCxnSpPr/>
          <p:nvPr userDrawn="1"/>
        </p:nvCxnSpPr>
        <p:spPr>
          <a:xfrm>
            <a:off x="0" y="3352800"/>
            <a:ext cx="12192000" cy="0"/>
          </a:xfrm>
          <a:prstGeom prst="line">
            <a:avLst/>
          </a:prstGeom>
          <a:ln>
            <a:gradFill flip="none" rotWithShape="1">
              <a:gsLst>
                <a:gs pos="0">
                  <a:schemeClr val="accent2"/>
                </a:gs>
                <a:gs pos="100000">
                  <a:schemeClr val="tx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0" y="6444734"/>
            <a:ext cx="3124200" cy="184666"/>
          </a:xfrm>
          <a:prstGeom prst="rect">
            <a:avLst/>
          </a:prstGeom>
          <a:noFill/>
        </p:spPr>
        <p:txBody>
          <a:bodyPr wrap="square" lIns="45720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b="1" dirty="0">
                <a:solidFill>
                  <a:schemeClr val="bg1"/>
                </a:solidFill>
                <a:latin typeface="+mj-lt"/>
                <a:cs typeface="Calibri" panose="020F0502020204030204" pitchFamily="34" charset="0"/>
              </a:rPr>
              <a:t>Smart In Your World</a:t>
            </a:r>
          </a:p>
        </p:txBody>
      </p:sp>
      <p:sp>
        <p:nvSpPr>
          <p:cNvPr id="11" name="TextBox 10"/>
          <p:cNvSpPr txBox="1"/>
          <p:nvPr userDrawn="1"/>
        </p:nvSpPr>
        <p:spPr>
          <a:xfrm>
            <a:off x="9296401" y="6444734"/>
            <a:ext cx="2882774" cy="184666"/>
          </a:xfrm>
          <a:prstGeom prst="rect">
            <a:avLst/>
          </a:prstGeom>
          <a:noFill/>
        </p:spPr>
        <p:txBody>
          <a:bodyPr wrap="square" lIns="0" tIns="0" rIns="457200" bIns="0" rtlCol="0">
            <a:spAutoFit/>
          </a:bodyPr>
          <a:lstStyle/>
          <a:p>
            <a:pPr marL="0" marR="0" lvl="0" indent="0" algn="r" defTabSz="1141413" rtl="0" eaLnBrk="1" fontAlgn="auto" latinLnBrk="0" hangingPunct="1">
              <a:lnSpc>
                <a:spcPct val="100000"/>
              </a:lnSpc>
              <a:spcBef>
                <a:spcPct val="0"/>
              </a:spcBef>
              <a:spcAft>
                <a:spcPct val="0"/>
              </a:spcAft>
              <a:buClrTx/>
              <a:buSzTx/>
              <a:buFontTx/>
              <a:buNone/>
              <a:defRPr/>
            </a:pPr>
            <a:r>
              <a:rPr lang="en-US" sz="1200" b="0" i="0" dirty="0">
                <a:solidFill>
                  <a:schemeClr val="bg1"/>
                </a:solidFill>
                <a:latin typeface="+mn-lt"/>
                <a:cs typeface="Calibri" panose="020F0502020204030204" pitchFamily="34" charset="0"/>
              </a:rPr>
              <a:t>afslaw.com </a:t>
            </a:r>
            <a:r>
              <a:rPr lang="en-US" sz="1200" b="1" i="0" dirty="0">
                <a:solidFill>
                  <a:schemeClr val="bg1"/>
                </a:solidFill>
                <a:latin typeface="+mn-lt"/>
                <a:cs typeface="Calibri" panose="020F0502020204030204" pitchFamily="34" charset="0"/>
              </a:rPr>
              <a:t>| </a:t>
            </a:r>
            <a:fld id="{63CED5E8-C58B-40D0-81B9-3D6C336E3F91}" type="slidenum">
              <a:rPr lang="en-US" sz="1100" b="1" i="0" smtClean="0">
                <a:solidFill>
                  <a:schemeClr val="bg1"/>
                </a:solidFill>
                <a:latin typeface="+mn-lt"/>
                <a:cs typeface="Calibri" panose="020F0502020204030204" pitchFamily="34" charset="0"/>
              </a:rPr>
              <a:t>‹#›</a:t>
            </a:fld>
            <a:endParaRPr lang="en-US" sz="1100" b="1" i="0" dirty="0">
              <a:solidFill>
                <a:schemeClr val="bg1"/>
              </a:solidFill>
              <a:latin typeface="+mn-lt"/>
              <a:cs typeface="Calibri" panose="020F0502020204030204" pitchFamily="34" charset="0"/>
            </a:endParaRPr>
          </a:p>
        </p:txBody>
      </p:sp>
    </p:spTree>
    <p:custDataLst>
      <p:tags r:id="rId1"/>
    </p:custDataLst>
    <p:extLst>
      <p:ext uri="{BB962C8B-B14F-4D97-AF65-F5344CB8AC3E}">
        <p14:creationId xmlns:p14="http://schemas.microsoft.com/office/powerpoint/2010/main" val="213413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mple Talking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C915B90-BB0F-4DA8-A1B1-C896C36987BC}"/>
              </a:ext>
            </a:extLst>
          </p:cNvPr>
          <p:cNvSpPr>
            <a:spLocks noGrp="1"/>
          </p:cNvSpPr>
          <p:nvPr>
            <p:ph type="body" sz="quarter" idx="12"/>
          </p:nvPr>
        </p:nvSpPr>
        <p:spPr>
          <a:xfrm>
            <a:off x="507578" y="2762166"/>
            <a:ext cx="2286000" cy="2286000"/>
          </a:xfrm>
          <a:prstGeom prst="flowChartConnector">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2">
            <a:extLst>
              <a:ext uri="{FF2B5EF4-FFF2-40B4-BE49-F238E27FC236}">
                <a16:creationId xmlns:a16="http://schemas.microsoft.com/office/drawing/2014/main" id="{76B217E6-3228-437A-B048-F30B3CE9C29A}"/>
              </a:ext>
            </a:extLst>
          </p:cNvPr>
          <p:cNvSpPr>
            <a:spLocks noGrp="1"/>
          </p:cNvSpPr>
          <p:nvPr>
            <p:ph type="body" sz="quarter" idx="13"/>
          </p:nvPr>
        </p:nvSpPr>
        <p:spPr>
          <a:xfrm>
            <a:off x="3508413" y="2743200"/>
            <a:ext cx="2286000" cy="2286000"/>
          </a:xfrm>
          <a:prstGeom prst="flowChartConnector">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Text Placeholder 2">
            <a:extLst>
              <a:ext uri="{FF2B5EF4-FFF2-40B4-BE49-F238E27FC236}">
                <a16:creationId xmlns:a16="http://schemas.microsoft.com/office/drawing/2014/main" id="{28CC1131-2113-45A7-91AB-D3C40C4A4455}"/>
              </a:ext>
            </a:extLst>
          </p:cNvPr>
          <p:cNvSpPr>
            <a:spLocks noGrp="1"/>
          </p:cNvSpPr>
          <p:nvPr>
            <p:ph type="body" sz="quarter" idx="14"/>
          </p:nvPr>
        </p:nvSpPr>
        <p:spPr>
          <a:xfrm>
            <a:off x="6509248" y="2771648"/>
            <a:ext cx="2286000" cy="2286000"/>
          </a:xfrm>
          <a:prstGeom prst="flowChartConnector">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08A674CF-D88F-435A-9367-3CC2825194A6}"/>
              </a:ext>
            </a:extLst>
          </p:cNvPr>
          <p:cNvSpPr>
            <a:spLocks noGrp="1"/>
          </p:cNvSpPr>
          <p:nvPr>
            <p:ph type="body" sz="quarter" idx="15"/>
          </p:nvPr>
        </p:nvSpPr>
        <p:spPr>
          <a:xfrm>
            <a:off x="9510083" y="2752683"/>
            <a:ext cx="2286000" cy="2286000"/>
          </a:xfrm>
          <a:prstGeom prst="flowChartConnector">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4049991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low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11274552" cy="6858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915B90-BB0F-4DA8-A1B1-C896C36987BC}"/>
              </a:ext>
            </a:extLst>
          </p:cNvPr>
          <p:cNvSpPr>
            <a:spLocks noGrp="1"/>
          </p:cNvSpPr>
          <p:nvPr>
            <p:ph type="body" sz="quarter" idx="12"/>
          </p:nvPr>
        </p:nvSpPr>
        <p:spPr>
          <a:xfrm>
            <a:off x="4859793" y="2057400"/>
            <a:ext cx="1645920" cy="914400"/>
          </a:xfrm>
          <a:prstGeom prst="rect">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2">
            <a:extLst>
              <a:ext uri="{FF2B5EF4-FFF2-40B4-BE49-F238E27FC236}">
                <a16:creationId xmlns:a16="http://schemas.microsoft.com/office/drawing/2014/main" id="{76B217E6-3228-437A-B048-F30B3CE9C29A}"/>
              </a:ext>
            </a:extLst>
          </p:cNvPr>
          <p:cNvSpPr>
            <a:spLocks noGrp="1"/>
          </p:cNvSpPr>
          <p:nvPr>
            <p:ph type="body" sz="quarter" idx="13"/>
          </p:nvPr>
        </p:nvSpPr>
        <p:spPr>
          <a:xfrm>
            <a:off x="3725366" y="3331029"/>
            <a:ext cx="1645920" cy="914400"/>
          </a:xfrm>
          <a:prstGeom prst="rect">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Text Placeholder 2">
            <a:extLst>
              <a:ext uri="{FF2B5EF4-FFF2-40B4-BE49-F238E27FC236}">
                <a16:creationId xmlns:a16="http://schemas.microsoft.com/office/drawing/2014/main" id="{28CC1131-2113-45A7-91AB-D3C40C4A4455}"/>
              </a:ext>
            </a:extLst>
          </p:cNvPr>
          <p:cNvSpPr>
            <a:spLocks noGrp="1"/>
          </p:cNvSpPr>
          <p:nvPr>
            <p:ph type="body" sz="quarter" idx="14"/>
          </p:nvPr>
        </p:nvSpPr>
        <p:spPr>
          <a:xfrm>
            <a:off x="6096000" y="3403437"/>
            <a:ext cx="1645920" cy="914400"/>
          </a:xfrm>
          <a:prstGeom prst="rect">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08A674CF-D88F-435A-9367-3CC2825194A6}"/>
              </a:ext>
            </a:extLst>
          </p:cNvPr>
          <p:cNvSpPr>
            <a:spLocks noGrp="1"/>
          </p:cNvSpPr>
          <p:nvPr>
            <p:ph type="body" sz="quarter" idx="15"/>
          </p:nvPr>
        </p:nvSpPr>
        <p:spPr>
          <a:xfrm>
            <a:off x="2475238" y="4775037"/>
            <a:ext cx="1645920" cy="914400"/>
          </a:xfrm>
          <a:prstGeom prst="rect">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Text Placeholder 2">
            <a:extLst>
              <a:ext uri="{FF2B5EF4-FFF2-40B4-BE49-F238E27FC236}">
                <a16:creationId xmlns:a16="http://schemas.microsoft.com/office/drawing/2014/main" id="{E22FCD33-1B02-44CF-A28F-CA9D08E4E199}"/>
              </a:ext>
            </a:extLst>
          </p:cNvPr>
          <p:cNvSpPr>
            <a:spLocks noGrp="1"/>
          </p:cNvSpPr>
          <p:nvPr>
            <p:ph type="body" sz="quarter" idx="16"/>
          </p:nvPr>
        </p:nvSpPr>
        <p:spPr>
          <a:xfrm>
            <a:off x="4857119" y="4775037"/>
            <a:ext cx="1645920" cy="914400"/>
          </a:xfrm>
          <a:prstGeom prst="rect">
            <a:avLst/>
          </a:prstGeom>
          <a:solidFill>
            <a:srgbClr val="21A42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Text Placeholder 2">
            <a:extLst>
              <a:ext uri="{FF2B5EF4-FFF2-40B4-BE49-F238E27FC236}">
                <a16:creationId xmlns:a16="http://schemas.microsoft.com/office/drawing/2014/main" id="{3CAFC150-72C3-4F8F-8518-76DE69D3021D}"/>
              </a:ext>
            </a:extLst>
          </p:cNvPr>
          <p:cNvSpPr>
            <a:spLocks noGrp="1"/>
          </p:cNvSpPr>
          <p:nvPr>
            <p:ph type="body" sz="quarter" idx="17"/>
          </p:nvPr>
        </p:nvSpPr>
        <p:spPr>
          <a:xfrm>
            <a:off x="7239000" y="4749474"/>
            <a:ext cx="1645920" cy="914400"/>
          </a:xfrm>
          <a:prstGeom prst="rect">
            <a:avLst/>
          </a:prstGeom>
          <a:solidFill>
            <a:srgbClr val="54B82D"/>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DA6EC57F-8AF9-49DE-9210-729D9317CA41}"/>
              </a:ext>
            </a:extLst>
          </p:cNvPr>
          <p:cNvCxnSpPr>
            <a:stCxn id="3" idx="2"/>
            <a:endCxn id="4" idx="0"/>
          </p:cNvCxnSpPr>
          <p:nvPr userDrawn="1"/>
        </p:nvCxnSpPr>
        <p:spPr>
          <a:xfrm flipH="1">
            <a:off x="4548326" y="2971800"/>
            <a:ext cx="1134427" cy="359229"/>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DD82DD-BB6E-42E4-9F1A-8EB37E739D98}"/>
              </a:ext>
            </a:extLst>
          </p:cNvPr>
          <p:cNvCxnSpPr>
            <a:stCxn id="3" idx="2"/>
            <a:endCxn id="5" idx="0"/>
          </p:cNvCxnSpPr>
          <p:nvPr userDrawn="1"/>
        </p:nvCxnSpPr>
        <p:spPr>
          <a:xfrm>
            <a:off x="5682753" y="2971800"/>
            <a:ext cx="1236207" cy="431637"/>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35053D-84FB-4FE8-BEFD-004851DC45D8}"/>
              </a:ext>
            </a:extLst>
          </p:cNvPr>
          <p:cNvCxnSpPr>
            <a:stCxn id="4" idx="2"/>
          </p:cNvCxnSpPr>
          <p:nvPr userDrawn="1"/>
        </p:nvCxnSpPr>
        <p:spPr>
          <a:xfrm flipH="1">
            <a:off x="3298198" y="4245429"/>
            <a:ext cx="1250128" cy="525879"/>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7C103B-483F-4599-B861-3129D9B439D6}"/>
              </a:ext>
            </a:extLst>
          </p:cNvPr>
          <p:cNvCxnSpPr>
            <a:stCxn id="4" idx="2"/>
            <a:endCxn id="7" idx="0"/>
          </p:cNvCxnSpPr>
          <p:nvPr userDrawn="1"/>
        </p:nvCxnSpPr>
        <p:spPr>
          <a:xfrm>
            <a:off x="4548326" y="4245429"/>
            <a:ext cx="1131753" cy="529608"/>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D64769-EA93-4316-9AD8-1FB16A4ACBA7}"/>
              </a:ext>
            </a:extLst>
          </p:cNvPr>
          <p:cNvCxnSpPr>
            <a:stCxn id="5" idx="2"/>
            <a:endCxn id="7" idx="0"/>
          </p:cNvCxnSpPr>
          <p:nvPr userDrawn="1"/>
        </p:nvCxnSpPr>
        <p:spPr>
          <a:xfrm flipH="1">
            <a:off x="5680079" y="4317837"/>
            <a:ext cx="1238881" cy="457200"/>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51506C-9A75-4C0D-88B5-D5CF0C60AB8F}"/>
              </a:ext>
            </a:extLst>
          </p:cNvPr>
          <p:cNvCxnSpPr>
            <a:stCxn id="5" idx="2"/>
            <a:endCxn id="8" idx="0"/>
          </p:cNvCxnSpPr>
          <p:nvPr userDrawn="1"/>
        </p:nvCxnSpPr>
        <p:spPr>
          <a:xfrm>
            <a:off x="6918960" y="4317837"/>
            <a:ext cx="1143000" cy="431637"/>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50290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3932237" cy="1371600"/>
          </a:xfrm>
        </p:spPr>
        <p:txBody>
          <a:bodyPr/>
          <a:lstStyle/>
          <a:p>
            <a:r>
              <a:rPr lang="en-US"/>
              <a:t>Click to edit Master title style</a:t>
            </a:r>
          </a:p>
        </p:txBody>
      </p:sp>
      <p:sp>
        <p:nvSpPr>
          <p:cNvPr id="9" name="Text Placeholder 3"/>
          <p:cNvSpPr>
            <a:spLocks noGrp="1"/>
          </p:cNvSpPr>
          <p:nvPr>
            <p:ph type="body" sz="half" idx="10"/>
          </p:nvPr>
        </p:nvSpPr>
        <p:spPr>
          <a:xfrm>
            <a:off x="457200" y="2743200"/>
            <a:ext cx="3932237" cy="29718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690399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3932237" cy="1371600"/>
          </a:xfrm>
        </p:spPr>
        <p:txBody>
          <a:bodyPr/>
          <a:lstStyle/>
          <a:p>
            <a:r>
              <a:rPr lang="en-US"/>
              <a:t>Click to edit Master title style</a:t>
            </a:r>
          </a:p>
        </p:txBody>
      </p:sp>
      <p:sp>
        <p:nvSpPr>
          <p:cNvPr id="3" name="Content Placeholder 2"/>
          <p:cNvSpPr>
            <a:spLocks noGrp="1"/>
          </p:cNvSpPr>
          <p:nvPr>
            <p:ph idx="1"/>
          </p:nvPr>
        </p:nvSpPr>
        <p:spPr>
          <a:xfrm>
            <a:off x="4953000" y="1371601"/>
            <a:ext cx="6778752" cy="4343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743200"/>
            <a:ext cx="3932237" cy="29718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50329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p:cNvSpPr>
            <a:spLocks noGrp="1"/>
          </p:cNvSpPr>
          <p:nvPr>
            <p:ph type="ctrTitle"/>
          </p:nvPr>
        </p:nvSpPr>
        <p:spPr>
          <a:xfrm>
            <a:off x="457200" y="1600199"/>
            <a:ext cx="11274552" cy="1909763"/>
          </a:xfrm>
        </p:spPr>
        <p:txBody>
          <a:bodyPr lIns="0" tIns="0" rIns="0" bIns="0" anchor="t"/>
          <a:lstStyle>
            <a:lvl1pPr algn="l">
              <a:lnSpc>
                <a:spcPts val="6000"/>
              </a:lnSpc>
              <a:defRPr sz="6000">
                <a:solidFill>
                  <a:schemeClr val="tx2"/>
                </a:solidFill>
              </a:defRPr>
            </a:lvl1pPr>
          </a:lstStyle>
          <a:p>
            <a:r>
              <a:rPr lang="en-US"/>
              <a:t>Click to edit Master title style</a:t>
            </a:r>
          </a:p>
        </p:txBody>
      </p:sp>
      <p:sp>
        <p:nvSpPr>
          <p:cNvPr id="11"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1285482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11274552" cy="1371600"/>
          </a:xfrm>
        </p:spPr>
        <p:txBody>
          <a:bodyPr/>
          <a:lstStyle/>
          <a:p>
            <a:r>
              <a:rPr lang="en-US"/>
              <a:t>Click to edit Master title style</a:t>
            </a:r>
          </a:p>
        </p:txBody>
      </p:sp>
      <p:sp>
        <p:nvSpPr>
          <p:cNvPr id="3" name="Content Placeholder 2"/>
          <p:cNvSpPr>
            <a:spLocks noGrp="1"/>
          </p:cNvSpPr>
          <p:nvPr>
            <p:ph sz="half" idx="1"/>
          </p:nvPr>
        </p:nvSpPr>
        <p:spPr>
          <a:xfrm>
            <a:off x="457200" y="2743200"/>
            <a:ext cx="542239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9360" y="2743200"/>
            <a:ext cx="542239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98493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11274552" cy="914400"/>
          </a:xfrm>
        </p:spPr>
        <p:txBody>
          <a:bodyPr/>
          <a:lstStyle/>
          <a:p>
            <a:r>
              <a:rPr lang="en-US"/>
              <a:t>Click to edit Master title style</a:t>
            </a:r>
          </a:p>
        </p:txBody>
      </p:sp>
      <p:sp>
        <p:nvSpPr>
          <p:cNvPr id="3" name="Text Placeholder 2"/>
          <p:cNvSpPr>
            <a:spLocks noGrp="1"/>
          </p:cNvSpPr>
          <p:nvPr>
            <p:ph type="body" idx="1"/>
          </p:nvPr>
        </p:nvSpPr>
        <p:spPr>
          <a:xfrm>
            <a:off x="457199" y="2286000"/>
            <a:ext cx="5422392" cy="457200"/>
          </a:xfrm>
        </p:spPr>
        <p:txBody>
          <a:bodyPr anchor="t" anchorCtr="0"/>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199" y="2753139"/>
            <a:ext cx="542239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9360" y="2286000"/>
            <a:ext cx="5422392" cy="457200"/>
          </a:xfrm>
        </p:spPr>
        <p:txBody>
          <a:bodyPr anchor="t" anchorCtr="0"/>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360" y="2753139"/>
            <a:ext cx="5422392" cy="3190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55560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932237" cy="1600200"/>
          </a:xfrm>
        </p:spPr>
        <p:txBody>
          <a:bodyPr anchor="t" anchorCtr="0">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5183188" y="1371600"/>
            <a:ext cx="6519672" cy="4343399"/>
          </a:xfrm>
        </p:spPr>
        <p:txBody>
          <a:bodyPr/>
          <a:lstStyle>
            <a:lvl1pPr>
              <a:defRPr sz="2400"/>
            </a:lvl1pPr>
            <a:lvl2pPr>
              <a:defRPr sz="2100"/>
            </a:lvl2pPr>
            <a:lvl3pPr>
              <a:defRPr sz="1800"/>
            </a:lvl3pPr>
            <a:lvl4pPr>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71800"/>
            <a:ext cx="3932237" cy="27432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2109021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932237" cy="1600200"/>
          </a:xfrm>
        </p:spPr>
        <p:txBody>
          <a:bodyPr anchor="t" anchorCtr="0">
            <a:normAutofit/>
          </a:bodyPr>
          <a:lstStyle>
            <a:lvl1pPr>
              <a:defRPr sz="3600"/>
            </a:lvl1pPr>
          </a:lstStyle>
          <a:p>
            <a:r>
              <a:rPr lang="en-US"/>
              <a:t>Click to edit Master title style</a:t>
            </a:r>
          </a:p>
        </p:txBody>
      </p:sp>
      <p:sp>
        <p:nvSpPr>
          <p:cNvPr id="3" name="Picture Placeholder 2"/>
          <p:cNvSpPr>
            <a:spLocks noGrp="1"/>
          </p:cNvSpPr>
          <p:nvPr>
            <p:ph type="pic" idx="1"/>
          </p:nvPr>
        </p:nvSpPr>
        <p:spPr>
          <a:xfrm>
            <a:off x="5181600" y="457200"/>
            <a:ext cx="6519672" cy="5257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971800"/>
            <a:ext cx="3932237" cy="27432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p:nvPr userDrawn="1"/>
        </p:nvSpPr>
        <p:spPr>
          <a:xfrm>
            <a:off x="5181600" y="411481"/>
            <a:ext cx="6519672" cy="45719"/>
          </a:xfrm>
          <a:prstGeom prst="rect">
            <a:avLst/>
          </a:prstGeom>
          <a:gradFill>
            <a:gsLst>
              <a:gs pos="0">
                <a:schemeClr val="accent2"/>
              </a:gs>
              <a:gs pos="100000">
                <a:schemeClr val="tx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flipH="1">
            <a:off x="5181600" y="5715000"/>
            <a:ext cx="6519672" cy="45719"/>
          </a:xfrm>
          <a:prstGeom prst="rect">
            <a:avLst/>
          </a:prstGeom>
          <a:gradFill>
            <a:gsLst>
              <a:gs pos="0">
                <a:schemeClr val="accent2"/>
              </a:gs>
              <a:gs pos="100000">
                <a:schemeClr val="tx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19214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a:srcRect/>
          <a:stretch>
            <a:fillRect/>
          </a:stretch>
        </p:blipFill>
        <p:spPr>
          <a:xfrm>
            <a:off x="3371850" y="2000250"/>
            <a:ext cx="5448300" cy="2857500"/>
          </a:xfrm>
          <a:prstGeom prst="rect">
            <a:avLst/>
          </a:prstGeom>
        </p:spPr>
      </p:pic>
    </p:spTree>
    <p:custDataLst>
      <p:tags r:id="rId1"/>
    </p:custDataLst>
    <p:extLst>
      <p:ext uri="{BB962C8B-B14F-4D97-AF65-F5344CB8AC3E}">
        <p14:creationId xmlns:p14="http://schemas.microsoft.com/office/powerpoint/2010/main" val="1060863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3"/>
          <a:srcRect/>
          <a:stretch>
            <a:fillRect/>
          </a:stretch>
        </p:blipFill>
        <p:spPr>
          <a:xfrm>
            <a:off x="457200" y="367964"/>
            <a:ext cx="1765061" cy="548640"/>
          </a:xfrm>
          <a:prstGeom prst="rect">
            <a:avLst/>
          </a:prstGeom>
        </p:spPr>
      </p:pic>
    </p:spTree>
    <p:custDataLst>
      <p:tags r:id="rId1"/>
    </p:custDataLst>
    <p:extLst>
      <p:ext uri="{BB962C8B-B14F-4D97-AF65-F5344CB8AC3E}">
        <p14:creationId xmlns:p14="http://schemas.microsoft.com/office/powerpoint/2010/main" val="3059592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rcRect/>
          <a:stretch>
            <a:fillRect/>
          </a:stretch>
        </p:blipFill>
        <p:spPr>
          <a:xfrm>
            <a:off x="4724400" y="2057400"/>
            <a:ext cx="2743200" cy="2743200"/>
          </a:xfrm>
          <a:prstGeom prst="rect">
            <a:avLst/>
          </a:prstGeom>
        </p:spPr>
      </p:pic>
    </p:spTree>
    <p:custDataLst>
      <p:tags r:id="rId1"/>
    </p:custDataLst>
    <p:extLst>
      <p:ext uri="{BB962C8B-B14F-4D97-AF65-F5344CB8AC3E}">
        <p14:creationId xmlns:p14="http://schemas.microsoft.com/office/powerpoint/2010/main" val="1487524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FS 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a:srcRect r="2502"/>
          <a:stretch/>
        </p:blipFill>
        <p:spPr>
          <a:xfrm>
            <a:off x="0" y="0"/>
            <a:ext cx="12192000" cy="6553200"/>
          </a:xfrm>
          <a:prstGeom prst="rect">
            <a:avLst/>
          </a:prstGeom>
        </p:spPr>
      </p:pic>
      <p:sp>
        <p:nvSpPr>
          <p:cNvPr id="3"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p:cNvSpPr/>
          <p:nvPr userDrawn="1"/>
        </p:nvSpPr>
        <p:spPr>
          <a:xfrm>
            <a:off x="0" y="6248401"/>
            <a:ext cx="12192000" cy="6095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4"/>
          <a:srcRect/>
          <a:stretch>
            <a:fillRect/>
          </a:stretch>
        </p:blipFill>
        <p:spPr>
          <a:xfrm>
            <a:off x="457200" y="367964"/>
            <a:ext cx="1765061" cy="548640"/>
          </a:xfrm>
          <a:prstGeom prst="rect">
            <a:avLst/>
          </a:prstGeom>
        </p:spPr>
      </p:pic>
      <p:cxnSp>
        <p:nvCxnSpPr>
          <p:cNvPr id="9" name="Straight Connector 8"/>
          <p:cNvCxnSpPr/>
          <p:nvPr userDrawn="1"/>
        </p:nvCxnSpPr>
        <p:spPr>
          <a:xfrm>
            <a:off x="0" y="3352800"/>
            <a:ext cx="12192000" cy="0"/>
          </a:xfrm>
          <a:prstGeom prst="line">
            <a:avLst/>
          </a:prstGeom>
          <a:ln>
            <a:gradFill>
              <a:gsLst>
                <a:gs pos="0">
                  <a:schemeClr val="accent2"/>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0" y="6444734"/>
            <a:ext cx="3124200" cy="184666"/>
          </a:xfrm>
          <a:prstGeom prst="rect">
            <a:avLst/>
          </a:prstGeom>
          <a:noFill/>
        </p:spPr>
        <p:txBody>
          <a:bodyPr wrap="square" lIns="45720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b="1" dirty="0">
                <a:solidFill>
                  <a:schemeClr val="bg1"/>
                </a:solidFill>
                <a:latin typeface="+mj-lt"/>
                <a:cs typeface="Calibri" panose="020F0502020204030204" pitchFamily="34" charset="0"/>
              </a:rPr>
              <a:t>Smart In Your World</a:t>
            </a:r>
          </a:p>
        </p:txBody>
      </p:sp>
      <p:sp>
        <p:nvSpPr>
          <p:cNvPr id="11" name="TextBox 10"/>
          <p:cNvSpPr txBox="1"/>
          <p:nvPr userDrawn="1"/>
        </p:nvSpPr>
        <p:spPr>
          <a:xfrm>
            <a:off x="9296401" y="6444734"/>
            <a:ext cx="2882774" cy="184666"/>
          </a:xfrm>
          <a:prstGeom prst="rect">
            <a:avLst/>
          </a:prstGeom>
          <a:noFill/>
        </p:spPr>
        <p:txBody>
          <a:bodyPr wrap="square" lIns="0" tIns="0" rIns="457200" bIns="0" rtlCol="0">
            <a:spAutoFit/>
          </a:bodyPr>
          <a:lstStyle/>
          <a:p>
            <a:pPr marL="0" marR="0" lvl="0" indent="0" algn="r" defTabSz="1141413" rtl="0" eaLnBrk="1" fontAlgn="auto" latinLnBrk="0" hangingPunct="1">
              <a:lnSpc>
                <a:spcPct val="100000"/>
              </a:lnSpc>
              <a:spcBef>
                <a:spcPct val="0"/>
              </a:spcBef>
              <a:spcAft>
                <a:spcPct val="0"/>
              </a:spcAft>
              <a:buClrTx/>
              <a:buSzTx/>
              <a:buFontTx/>
              <a:buNone/>
              <a:defRPr/>
            </a:pPr>
            <a:r>
              <a:rPr lang="en-US" sz="1200" b="0" i="0" dirty="0">
                <a:solidFill>
                  <a:schemeClr val="bg1"/>
                </a:solidFill>
                <a:latin typeface="+mn-lt"/>
                <a:cs typeface="Calibri" panose="020F0502020204030204" pitchFamily="34" charset="0"/>
              </a:rPr>
              <a:t>afslaw.com </a:t>
            </a:r>
            <a:r>
              <a:rPr lang="en-US" sz="1200" b="1" i="0" dirty="0">
                <a:solidFill>
                  <a:schemeClr val="bg1"/>
                </a:solidFill>
                <a:latin typeface="+mn-lt"/>
                <a:cs typeface="Calibri" panose="020F0502020204030204" pitchFamily="34" charset="0"/>
              </a:rPr>
              <a:t>| </a:t>
            </a:r>
            <a:fld id="{63CED5E8-C58B-40D0-81B9-3D6C336E3F91}" type="slidenum">
              <a:rPr lang="en-US" sz="1100" b="1" i="0" smtClean="0">
                <a:solidFill>
                  <a:schemeClr val="bg1"/>
                </a:solidFill>
                <a:latin typeface="+mn-lt"/>
                <a:cs typeface="Calibri" panose="020F0502020204030204" pitchFamily="34" charset="0"/>
              </a:rPr>
              <a:t>‹#›</a:t>
            </a:fld>
            <a:endParaRPr lang="en-US" sz="1100" b="1" i="0" dirty="0">
              <a:solidFill>
                <a:schemeClr val="bg1"/>
              </a:solidFill>
              <a:latin typeface="+mn-lt"/>
              <a:cs typeface="Calibri" panose="020F0502020204030204" pitchFamily="34" charset="0"/>
            </a:endParaRPr>
          </a:p>
        </p:txBody>
      </p:sp>
    </p:spTree>
    <p:custDataLst>
      <p:tags r:id="rId1"/>
    </p:custDataLst>
    <p:extLst>
      <p:ext uri="{BB962C8B-B14F-4D97-AF65-F5344CB8AC3E}">
        <p14:creationId xmlns:p14="http://schemas.microsoft.com/office/powerpoint/2010/main" val="20821162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3"/>
          <a:srcRect/>
          <a:stretch>
            <a:fillRect/>
          </a:stretch>
        </p:blipFill>
        <p:spPr>
          <a:xfrm>
            <a:off x="457200" y="367964"/>
            <a:ext cx="1765061" cy="548640"/>
          </a:xfrm>
          <a:prstGeom prst="rect">
            <a:avLst/>
          </a:prstGeom>
        </p:spPr>
      </p:pic>
    </p:spTree>
    <p:custDataLst>
      <p:tags r:id="rId1"/>
    </p:custDataLst>
    <p:extLst>
      <p:ext uri="{BB962C8B-B14F-4D97-AF65-F5344CB8AC3E}">
        <p14:creationId xmlns:p14="http://schemas.microsoft.com/office/powerpoint/2010/main" val="874119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11274553" cy="914400"/>
          </a:xfrm>
        </p:spPr>
        <p:txBody>
          <a:bodyPr/>
          <a:lstStyle/>
          <a:p>
            <a:r>
              <a:rPr lang="en-US"/>
              <a:t>Click to edit Master title style</a:t>
            </a:r>
          </a:p>
        </p:txBody>
      </p:sp>
      <p:sp>
        <p:nvSpPr>
          <p:cNvPr id="3" name="Content Placeholder 2"/>
          <p:cNvSpPr>
            <a:spLocks noGrp="1"/>
          </p:cNvSpPr>
          <p:nvPr>
            <p:ph idx="1"/>
          </p:nvPr>
        </p:nvSpPr>
        <p:spPr>
          <a:xfrm>
            <a:off x="457198" y="2971800"/>
            <a:ext cx="11274554" cy="2743200"/>
          </a:xfrm>
        </p:spPr>
        <p:txBody>
          <a:bodyPr/>
          <a:lstStyle>
            <a:lvl1pPr>
              <a:defRPr sz="21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286001"/>
            <a:ext cx="11274552" cy="4572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4167789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11274553" cy="914400"/>
          </a:xfrm>
        </p:spPr>
        <p:txBody>
          <a:bodyPr/>
          <a:lstStyle/>
          <a:p>
            <a:r>
              <a:rPr lang="en-US"/>
              <a:t>Click to edit Master title style</a:t>
            </a:r>
          </a:p>
        </p:txBody>
      </p:sp>
      <p:sp>
        <p:nvSpPr>
          <p:cNvPr id="3" name="Content Placeholder 2"/>
          <p:cNvSpPr>
            <a:spLocks noGrp="1"/>
          </p:cNvSpPr>
          <p:nvPr>
            <p:ph idx="1"/>
          </p:nvPr>
        </p:nvSpPr>
        <p:spPr>
          <a:xfrm>
            <a:off x="457198" y="2971800"/>
            <a:ext cx="11274554" cy="2743200"/>
          </a:xfrm>
        </p:spPr>
        <p:txBody>
          <a:bodyPr/>
          <a:lstStyle>
            <a:lvl1pPr>
              <a:defRPr sz="21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286001"/>
            <a:ext cx="11274552" cy="4572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2423330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Blank">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57200" y="1600199"/>
            <a:ext cx="11274552" cy="1909763"/>
          </a:xfrm>
        </p:spPr>
        <p:txBody>
          <a:bodyPr lIns="0" tIns="0" rIns="0" bIns="0" anchor="t"/>
          <a:lstStyle>
            <a:lvl1pPr algn="l">
              <a:lnSpc>
                <a:spcPts val="6000"/>
              </a:lnSpc>
              <a:defRPr sz="6000">
                <a:solidFill>
                  <a:schemeClr val="bg1"/>
                </a:solidFill>
              </a:defRPr>
            </a:lvl1pPr>
          </a:lstStyle>
          <a:p>
            <a:r>
              <a:rPr lang="en-US"/>
              <a:t>Click to edit Master title style</a:t>
            </a:r>
          </a:p>
        </p:txBody>
      </p:sp>
      <p:pic>
        <p:nvPicPr>
          <p:cNvPr id="8" name="Picture 7"/>
          <p:cNvPicPr>
            <a:picLocks noChangeAspect="1"/>
          </p:cNvPicPr>
          <p:nvPr userDrawn="1"/>
        </p:nvPicPr>
        <p:blipFill>
          <a:blip r:embed="rId4"/>
          <a:srcRect/>
          <a:stretch>
            <a:fillRect/>
          </a:stretch>
        </p:blipFill>
        <p:spPr>
          <a:xfrm>
            <a:off x="457200" y="457200"/>
            <a:ext cx="1765061" cy="548640"/>
          </a:xfrm>
          <a:prstGeom prst="rect">
            <a:avLst/>
          </a:prstGeom>
          <a:effectLst>
            <a:outerShdw blurRad="381000" dir="5400000" algn="ctr" rotWithShape="0">
              <a:schemeClr val="tx2"/>
            </a:outerShdw>
          </a:effectLst>
        </p:spPr>
      </p:pic>
      <p:sp>
        <p:nvSpPr>
          <p:cNvPr id="9"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1979236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imple Titles Are Bes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3419E3CB-2297-4754-8CF6-0532C7812AED}"/>
              </a:ext>
            </a:extLst>
          </p:cNvPr>
          <p:cNvSpPr>
            <a:spLocks noGrp="1"/>
          </p:cNvSpPr>
          <p:nvPr>
            <p:ph type="body" sz="half" idx="11"/>
          </p:nvPr>
        </p:nvSpPr>
        <p:spPr>
          <a:xfrm>
            <a:off x="500192" y="2702594"/>
            <a:ext cx="3767009" cy="914401"/>
          </a:xfrm>
        </p:spPr>
        <p:txBody>
          <a:bodyPr/>
          <a:lstStyle>
            <a:lvl1pPr marL="0" indent="0">
              <a:buFontTx/>
              <a:buNone/>
              <a:defRPr/>
            </a:lvl1pPr>
          </a:lstStyle>
          <a:p>
            <a:pPr lvl="0"/>
            <a:r>
              <a:rPr lang="en-US"/>
              <a:t>Click to edit Master text styles</a:t>
            </a:r>
          </a:p>
        </p:txBody>
      </p:sp>
      <p:sp>
        <p:nvSpPr>
          <p:cNvPr id="3" name="Text Placeholder 2">
            <a:extLst>
              <a:ext uri="{FF2B5EF4-FFF2-40B4-BE49-F238E27FC236}">
                <a16:creationId xmlns:a16="http://schemas.microsoft.com/office/drawing/2014/main" id="{DA35732A-BD52-4243-8747-712A43867D3E}"/>
              </a:ext>
            </a:extLst>
          </p:cNvPr>
          <p:cNvSpPr>
            <a:spLocks noGrp="1"/>
          </p:cNvSpPr>
          <p:nvPr>
            <p:ph type="body" sz="quarter" idx="12"/>
          </p:nvPr>
        </p:nvSpPr>
        <p:spPr>
          <a:xfrm>
            <a:off x="4470581" y="1543305"/>
            <a:ext cx="1627632" cy="1627632"/>
          </a:xfrm>
          <a:prstGeom prst="flowChartConnector">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EB36F5E5-B817-4E0B-9BAA-82D7019A61DD}"/>
              </a:ext>
            </a:extLst>
          </p:cNvPr>
          <p:cNvSpPr>
            <a:spLocks noGrp="1"/>
          </p:cNvSpPr>
          <p:nvPr>
            <p:ph type="body" sz="quarter" idx="13"/>
          </p:nvPr>
        </p:nvSpPr>
        <p:spPr>
          <a:xfrm>
            <a:off x="6324244" y="1571753"/>
            <a:ext cx="1627632" cy="1627632"/>
          </a:xfrm>
          <a:prstGeom prst="flowChartConnector">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Text Placeholder 2">
            <a:extLst>
              <a:ext uri="{FF2B5EF4-FFF2-40B4-BE49-F238E27FC236}">
                <a16:creationId xmlns:a16="http://schemas.microsoft.com/office/drawing/2014/main" id="{77404FFA-601F-4E39-910D-F93A280FA9DD}"/>
              </a:ext>
            </a:extLst>
          </p:cNvPr>
          <p:cNvSpPr>
            <a:spLocks noGrp="1"/>
          </p:cNvSpPr>
          <p:nvPr>
            <p:ph type="body" sz="quarter" idx="14"/>
          </p:nvPr>
        </p:nvSpPr>
        <p:spPr>
          <a:xfrm>
            <a:off x="8177170" y="1514857"/>
            <a:ext cx="1627632" cy="1627632"/>
          </a:xfrm>
          <a:prstGeom prst="flowChartConnector">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Text Placeholder 2">
            <a:extLst>
              <a:ext uri="{FF2B5EF4-FFF2-40B4-BE49-F238E27FC236}">
                <a16:creationId xmlns:a16="http://schemas.microsoft.com/office/drawing/2014/main" id="{BC7ECB93-8BB9-4F74-B120-1B03727DCAAE}"/>
              </a:ext>
            </a:extLst>
          </p:cNvPr>
          <p:cNvSpPr>
            <a:spLocks noGrp="1"/>
          </p:cNvSpPr>
          <p:nvPr>
            <p:ph type="body" sz="quarter" idx="15"/>
          </p:nvPr>
        </p:nvSpPr>
        <p:spPr>
          <a:xfrm>
            <a:off x="10031571" y="1514857"/>
            <a:ext cx="1627632" cy="1627632"/>
          </a:xfrm>
          <a:prstGeom prst="flowChartConnector">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2">
            <a:extLst>
              <a:ext uri="{FF2B5EF4-FFF2-40B4-BE49-F238E27FC236}">
                <a16:creationId xmlns:a16="http://schemas.microsoft.com/office/drawing/2014/main" id="{1C10507C-D634-4C1E-BEAC-5FAEB4CDA9D0}"/>
              </a:ext>
            </a:extLst>
          </p:cNvPr>
          <p:cNvSpPr>
            <a:spLocks noGrp="1"/>
          </p:cNvSpPr>
          <p:nvPr>
            <p:ph type="body" sz="quarter" idx="16"/>
          </p:nvPr>
        </p:nvSpPr>
        <p:spPr>
          <a:xfrm>
            <a:off x="5508953" y="3417351"/>
            <a:ext cx="1627632" cy="1627632"/>
          </a:xfrm>
          <a:prstGeom prst="flowChartConnector">
            <a:avLst/>
          </a:prstGeom>
          <a:solidFill>
            <a:srgbClr val="21A42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2">
            <a:extLst>
              <a:ext uri="{FF2B5EF4-FFF2-40B4-BE49-F238E27FC236}">
                <a16:creationId xmlns:a16="http://schemas.microsoft.com/office/drawing/2014/main" id="{B26543A5-67EE-4C9A-A052-F3FF9C196866}"/>
              </a:ext>
            </a:extLst>
          </p:cNvPr>
          <p:cNvSpPr>
            <a:spLocks noGrp="1"/>
          </p:cNvSpPr>
          <p:nvPr>
            <p:ph type="body" sz="quarter" idx="17"/>
          </p:nvPr>
        </p:nvSpPr>
        <p:spPr>
          <a:xfrm>
            <a:off x="7363354" y="3460022"/>
            <a:ext cx="1627632" cy="1627632"/>
          </a:xfrm>
          <a:prstGeom prst="flowChartConnector">
            <a:avLst/>
          </a:prstGeom>
          <a:solidFill>
            <a:srgbClr val="54B82D"/>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4" name="Text Placeholder 2">
            <a:extLst>
              <a:ext uri="{FF2B5EF4-FFF2-40B4-BE49-F238E27FC236}">
                <a16:creationId xmlns:a16="http://schemas.microsoft.com/office/drawing/2014/main" id="{2849BBA9-E64D-45E6-8441-CD6EC6A11F47}"/>
              </a:ext>
            </a:extLst>
          </p:cNvPr>
          <p:cNvSpPr>
            <a:spLocks noGrp="1"/>
          </p:cNvSpPr>
          <p:nvPr>
            <p:ph type="body" sz="quarter" idx="18"/>
          </p:nvPr>
        </p:nvSpPr>
        <p:spPr>
          <a:xfrm>
            <a:off x="9217755" y="3374679"/>
            <a:ext cx="1627632" cy="1627632"/>
          </a:xfrm>
          <a:prstGeom prst="flowChartConnector">
            <a:avLst/>
          </a:prstGeom>
          <a:solidFill>
            <a:srgbClr val="8DC63F"/>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6">
            <a:extLst>
              <a:ext uri="{FF2B5EF4-FFF2-40B4-BE49-F238E27FC236}">
                <a16:creationId xmlns:a16="http://schemas.microsoft.com/office/drawing/2014/main" id="{C71E4DEA-C39B-4756-8E21-94E3767FCFC1}"/>
              </a:ext>
            </a:extLst>
          </p:cNvPr>
          <p:cNvSpPr>
            <a:spLocks noGrp="1"/>
          </p:cNvSpPr>
          <p:nvPr>
            <p:ph type="body" sz="quarter" idx="19"/>
          </p:nvPr>
        </p:nvSpPr>
        <p:spPr>
          <a:xfrm>
            <a:off x="500192" y="1600201"/>
            <a:ext cx="3767008" cy="914400"/>
          </a:xfrm>
        </p:spPr>
        <p:txBody>
          <a:bodyPr>
            <a:noAutofit/>
          </a:bodyPr>
          <a:lstStyle>
            <a:lvl1pPr marL="0" indent="0">
              <a:buFontTx/>
              <a:buNone/>
              <a:defRPr sz="3600" b="1">
                <a:latin typeface="+mj-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2093087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ometimes a List is B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C83C-7488-49C5-82F9-8BCDAC1B1E42}"/>
              </a:ext>
            </a:extLst>
          </p:cNvPr>
          <p:cNvSpPr>
            <a:spLocks noGrp="1"/>
          </p:cNvSpPr>
          <p:nvPr>
            <p:ph type="title"/>
          </p:nvPr>
        </p:nvSpPr>
        <p:spPr>
          <a:xfrm>
            <a:off x="457200" y="1143000"/>
            <a:ext cx="4038600" cy="914400"/>
          </a:xfrm>
        </p:spPr>
        <p:txBody>
          <a:bodyPr/>
          <a:lstStyle/>
          <a:p>
            <a:r>
              <a:rPr lang="en-US"/>
              <a:t>Click to edit Master title style</a:t>
            </a:r>
          </a:p>
        </p:txBody>
      </p:sp>
      <p:sp>
        <p:nvSpPr>
          <p:cNvPr id="4" name="Text Placeholder 3">
            <a:extLst>
              <a:ext uri="{FF2B5EF4-FFF2-40B4-BE49-F238E27FC236}">
                <a16:creationId xmlns:a16="http://schemas.microsoft.com/office/drawing/2014/main" id="{1C927B46-786F-4A82-9947-C0D333A0ECE2}"/>
              </a:ext>
            </a:extLst>
          </p:cNvPr>
          <p:cNvSpPr>
            <a:spLocks noGrp="1"/>
          </p:cNvSpPr>
          <p:nvPr>
            <p:ph type="body" sz="quarter" idx="10"/>
          </p:nvPr>
        </p:nvSpPr>
        <p:spPr>
          <a:xfrm>
            <a:off x="457200" y="2286000"/>
            <a:ext cx="4038600" cy="1143000"/>
          </a:xfrm>
        </p:spPr>
        <p:txBody>
          <a:bodyPr/>
          <a:lstStyle>
            <a:lvl1pPr marL="0" indent="0">
              <a:buFontTx/>
              <a:buNone/>
              <a:defRPr/>
            </a:lvl1pPr>
          </a:lstStyle>
          <a:p>
            <a:pPr lvl="0"/>
            <a:r>
              <a:rPr lang="en-US"/>
              <a:t>Click to edit Master text styles</a:t>
            </a:r>
          </a:p>
        </p:txBody>
      </p:sp>
      <p:sp>
        <p:nvSpPr>
          <p:cNvPr id="6" name="Text Placeholder 5">
            <a:extLst>
              <a:ext uri="{FF2B5EF4-FFF2-40B4-BE49-F238E27FC236}">
                <a16:creationId xmlns:a16="http://schemas.microsoft.com/office/drawing/2014/main" id="{E9CB63A9-4DB7-4346-82A1-7C6918CA90F3}"/>
              </a:ext>
            </a:extLst>
          </p:cNvPr>
          <p:cNvSpPr>
            <a:spLocks noGrp="1"/>
          </p:cNvSpPr>
          <p:nvPr>
            <p:ph type="body" sz="quarter" idx="11"/>
          </p:nvPr>
        </p:nvSpPr>
        <p:spPr>
          <a:xfrm>
            <a:off x="4724400" y="1143000"/>
            <a:ext cx="6858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89924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imple Talking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C915B90-BB0F-4DA8-A1B1-C896C36987BC}"/>
              </a:ext>
            </a:extLst>
          </p:cNvPr>
          <p:cNvSpPr>
            <a:spLocks noGrp="1"/>
          </p:cNvSpPr>
          <p:nvPr>
            <p:ph type="body" sz="quarter" idx="12"/>
          </p:nvPr>
        </p:nvSpPr>
        <p:spPr>
          <a:xfrm>
            <a:off x="507578" y="2762166"/>
            <a:ext cx="2286000" cy="2286000"/>
          </a:xfrm>
          <a:prstGeom prst="flowChartConnector">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2">
            <a:extLst>
              <a:ext uri="{FF2B5EF4-FFF2-40B4-BE49-F238E27FC236}">
                <a16:creationId xmlns:a16="http://schemas.microsoft.com/office/drawing/2014/main" id="{76B217E6-3228-437A-B048-F30B3CE9C29A}"/>
              </a:ext>
            </a:extLst>
          </p:cNvPr>
          <p:cNvSpPr>
            <a:spLocks noGrp="1"/>
          </p:cNvSpPr>
          <p:nvPr>
            <p:ph type="body" sz="quarter" idx="13"/>
          </p:nvPr>
        </p:nvSpPr>
        <p:spPr>
          <a:xfrm>
            <a:off x="3508413" y="2743200"/>
            <a:ext cx="2286000" cy="2286000"/>
          </a:xfrm>
          <a:prstGeom prst="flowChartConnector">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Text Placeholder 2">
            <a:extLst>
              <a:ext uri="{FF2B5EF4-FFF2-40B4-BE49-F238E27FC236}">
                <a16:creationId xmlns:a16="http://schemas.microsoft.com/office/drawing/2014/main" id="{28CC1131-2113-45A7-91AB-D3C40C4A4455}"/>
              </a:ext>
            </a:extLst>
          </p:cNvPr>
          <p:cNvSpPr>
            <a:spLocks noGrp="1"/>
          </p:cNvSpPr>
          <p:nvPr>
            <p:ph type="body" sz="quarter" idx="14"/>
          </p:nvPr>
        </p:nvSpPr>
        <p:spPr>
          <a:xfrm>
            <a:off x="6509248" y="2771648"/>
            <a:ext cx="2286000" cy="2286000"/>
          </a:xfrm>
          <a:prstGeom prst="flowChartConnector">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08A674CF-D88F-435A-9367-3CC2825194A6}"/>
              </a:ext>
            </a:extLst>
          </p:cNvPr>
          <p:cNvSpPr>
            <a:spLocks noGrp="1"/>
          </p:cNvSpPr>
          <p:nvPr>
            <p:ph type="body" sz="quarter" idx="15"/>
          </p:nvPr>
        </p:nvSpPr>
        <p:spPr>
          <a:xfrm>
            <a:off x="9510083" y="2752683"/>
            <a:ext cx="2286000" cy="2286000"/>
          </a:xfrm>
          <a:prstGeom prst="flowChartConnector">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550850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low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11274552" cy="6858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915B90-BB0F-4DA8-A1B1-C896C36987BC}"/>
              </a:ext>
            </a:extLst>
          </p:cNvPr>
          <p:cNvSpPr>
            <a:spLocks noGrp="1"/>
          </p:cNvSpPr>
          <p:nvPr>
            <p:ph type="body" sz="quarter" idx="12"/>
          </p:nvPr>
        </p:nvSpPr>
        <p:spPr>
          <a:xfrm>
            <a:off x="4859793" y="2057400"/>
            <a:ext cx="1645920" cy="914400"/>
          </a:xfrm>
          <a:prstGeom prst="rect">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2">
            <a:extLst>
              <a:ext uri="{FF2B5EF4-FFF2-40B4-BE49-F238E27FC236}">
                <a16:creationId xmlns:a16="http://schemas.microsoft.com/office/drawing/2014/main" id="{76B217E6-3228-437A-B048-F30B3CE9C29A}"/>
              </a:ext>
            </a:extLst>
          </p:cNvPr>
          <p:cNvSpPr>
            <a:spLocks noGrp="1"/>
          </p:cNvSpPr>
          <p:nvPr>
            <p:ph type="body" sz="quarter" idx="13"/>
          </p:nvPr>
        </p:nvSpPr>
        <p:spPr>
          <a:xfrm>
            <a:off x="3725366" y="3331029"/>
            <a:ext cx="1645920" cy="914400"/>
          </a:xfrm>
          <a:prstGeom prst="rect">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Text Placeholder 2">
            <a:extLst>
              <a:ext uri="{FF2B5EF4-FFF2-40B4-BE49-F238E27FC236}">
                <a16:creationId xmlns:a16="http://schemas.microsoft.com/office/drawing/2014/main" id="{28CC1131-2113-45A7-91AB-D3C40C4A4455}"/>
              </a:ext>
            </a:extLst>
          </p:cNvPr>
          <p:cNvSpPr>
            <a:spLocks noGrp="1"/>
          </p:cNvSpPr>
          <p:nvPr>
            <p:ph type="body" sz="quarter" idx="14"/>
          </p:nvPr>
        </p:nvSpPr>
        <p:spPr>
          <a:xfrm>
            <a:off x="6096000" y="3403437"/>
            <a:ext cx="1645920" cy="914400"/>
          </a:xfrm>
          <a:prstGeom prst="rect">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08A674CF-D88F-435A-9367-3CC2825194A6}"/>
              </a:ext>
            </a:extLst>
          </p:cNvPr>
          <p:cNvSpPr>
            <a:spLocks noGrp="1"/>
          </p:cNvSpPr>
          <p:nvPr>
            <p:ph type="body" sz="quarter" idx="15"/>
          </p:nvPr>
        </p:nvSpPr>
        <p:spPr>
          <a:xfrm>
            <a:off x="2475238" y="4775037"/>
            <a:ext cx="1645920" cy="914400"/>
          </a:xfrm>
          <a:prstGeom prst="rect">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Text Placeholder 2">
            <a:extLst>
              <a:ext uri="{FF2B5EF4-FFF2-40B4-BE49-F238E27FC236}">
                <a16:creationId xmlns:a16="http://schemas.microsoft.com/office/drawing/2014/main" id="{E22FCD33-1B02-44CF-A28F-CA9D08E4E199}"/>
              </a:ext>
            </a:extLst>
          </p:cNvPr>
          <p:cNvSpPr>
            <a:spLocks noGrp="1"/>
          </p:cNvSpPr>
          <p:nvPr>
            <p:ph type="body" sz="quarter" idx="16"/>
          </p:nvPr>
        </p:nvSpPr>
        <p:spPr>
          <a:xfrm>
            <a:off x="4857119" y="4775037"/>
            <a:ext cx="1645920" cy="914400"/>
          </a:xfrm>
          <a:prstGeom prst="rect">
            <a:avLst/>
          </a:prstGeom>
          <a:solidFill>
            <a:srgbClr val="21A42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Text Placeholder 2">
            <a:extLst>
              <a:ext uri="{FF2B5EF4-FFF2-40B4-BE49-F238E27FC236}">
                <a16:creationId xmlns:a16="http://schemas.microsoft.com/office/drawing/2014/main" id="{3CAFC150-72C3-4F8F-8518-76DE69D3021D}"/>
              </a:ext>
            </a:extLst>
          </p:cNvPr>
          <p:cNvSpPr>
            <a:spLocks noGrp="1"/>
          </p:cNvSpPr>
          <p:nvPr>
            <p:ph type="body" sz="quarter" idx="17"/>
          </p:nvPr>
        </p:nvSpPr>
        <p:spPr>
          <a:xfrm>
            <a:off x="7239000" y="4749474"/>
            <a:ext cx="1645920" cy="914400"/>
          </a:xfrm>
          <a:prstGeom prst="rect">
            <a:avLst/>
          </a:prstGeom>
          <a:solidFill>
            <a:srgbClr val="54B82D"/>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DA6EC57F-8AF9-49DE-9210-729D9317CA41}"/>
              </a:ext>
            </a:extLst>
          </p:cNvPr>
          <p:cNvCxnSpPr>
            <a:stCxn id="3" idx="2"/>
            <a:endCxn id="4" idx="0"/>
          </p:cNvCxnSpPr>
          <p:nvPr userDrawn="1"/>
        </p:nvCxnSpPr>
        <p:spPr>
          <a:xfrm flipH="1">
            <a:off x="4548326" y="2971800"/>
            <a:ext cx="1134427" cy="359229"/>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DD82DD-BB6E-42E4-9F1A-8EB37E739D98}"/>
              </a:ext>
            </a:extLst>
          </p:cNvPr>
          <p:cNvCxnSpPr>
            <a:stCxn id="3" idx="2"/>
            <a:endCxn id="5" idx="0"/>
          </p:cNvCxnSpPr>
          <p:nvPr userDrawn="1"/>
        </p:nvCxnSpPr>
        <p:spPr>
          <a:xfrm>
            <a:off x="5682753" y="2971800"/>
            <a:ext cx="1236207" cy="431637"/>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35053D-84FB-4FE8-BEFD-004851DC45D8}"/>
              </a:ext>
            </a:extLst>
          </p:cNvPr>
          <p:cNvCxnSpPr>
            <a:stCxn id="4" idx="2"/>
          </p:cNvCxnSpPr>
          <p:nvPr userDrawn="1"/>
        </p:nvCxnSpPr>
        <p:spPr>
          <a:xfrm flipH="1">
            <a:off x="3298198" y="4245429"/>
            <a:ext cx="1250128" cy="525879"/>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7C103B-483F-4599-B861-3129D9B439D6}"/>
              </a:ext>
            </a:extLst>
          </p:cNvPr>
          <p:cNvCxnSpPr>
            <a:stCxn id="4" idx="2"/>
            <a:endCxn id="7" idx="0"/>
          </p:cNvCxnSpPr>
          <p:nvPr userDrawn="1"/>
        </p:nvCxnSpPr>
        <p:spPr>
          <a:xfrm>
            <a:off x="4548326" y="4245429"/>
            <a:ext cx="1131753" cy="529608"/>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D64769-EA93-4316-9AD8-1FB16A4ACBA7}"/>
              </a:ext>
            </a:extLst>
          </p:cNvPr>
          <p:cNvCxnSpPr>
            <a:stCxn id="5" idx="2"/>
            <a:endCxn id="7" idx="0"/>
          </p:cNvCxnSpPr>
          <p:nvPr userDrawn="1"/>
        </p:nvCxnSpPr>
        <p:spPr>
          <a:xfrm flipH="1">
            <a:off x="5680079" y="4317837"/>
            <a:ext cx="1238881" cy="457200"/>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51506C-9A75-4C0D-88B5-D5CF0C60AB8F}"/>
              </a:ext>
            </a:extLst>
          </p:cNvPr>
          <p:cNvCxnSpPr>
            <a:stCxn id="5" idx="2"/>
            <a:endCxn id="8" idx="0"/>
          </p:cNvCxnSpPr>
          <p:nvPr userDrawn="1"/>
        </p:nvCxnSpPr>
        <p:spPr>
          <a:xfrm>
            <a:off x="6918960" y="4317837"/>
            <a:ext cx="1143000" cy="431637"/>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83656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11274553" cy="914400"/>
          </a:xfrm>
        </p:spPr>
        <p:txBody>
          <a:bodyPr/>
          <a:lstStyle/>
          <a:p>
            <a:r>
              <a:rPr lang="en-US"/>
              <a:t>Click to edit Master title style</a:t>
            </a:r>
          </a:p>
        </p:txBody>
      </p:sp>
      <p:sp>
        <p:nvSpPr>
          <p:cNvPr id="3" name="Content Placeholder 2"/>
          <p:cNvSpPr>
            <a:spLocks noGrp="1"/>
          </p:cNvSpPr>
          <p:nvPr>
            <p:ph idx="1"/>
          </p:nvPr>
        </p:nvSpPr>
        <p:spPr>
          <a:xfrm>
            <a:off x="457198" y="2971800"/>
            <a:ext cx="11274554" cy="2743200"/>
          </a:xfrm>
        </p:spPr>
        <p:txBody>
          <a:bodyPr/>
          <a:lstStyle>
            <a:lvl1pPr>
              <a:defRPr sz="21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286001"/>
            <a:ext cx="11274552" cy="4572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2960127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3932237" cy="1371600"/>
          </a:xfrm>
        </p:spPr>
        <p:txBody>
          <a:bodyPr/>
          <a:lstStyle/>
          <a:p>
            <a:r>
              <a:rPr lang="en-US"/>
              <a:t>Click to edit Master title style</a:t>
            </a:r>
          </a:p>
        </p:txBody>
      </p:sp>
      <p:sp>
        <p:nvSpPr>
          <p:cNvPr id="9" name="Text Placeholder 3"/>
          <p:cNvSpPr>
            <a:spLocks noGrp="1"/>
          </p:cNvSpPr>
          <p:nvPr>
            <p:ph type="body" sz="half" idx="10"/>
          </p:nvPr>
        </p:nvSpPr>
        <p:spPr>
          <a:xfrm>
            <a:off x="457200" y="2743200"/>
            <a:ext cx="3932237" cy="29718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2268287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3932237" cy="1371600"/>
          </a:xfrm>
        </p:spPr>
        <p:txBody>
          <a:bodyPr/>
          <a:lstStyle/>
          <a:p>
            <a:r>
              <a:rPr lang="en-US"/>
              <a:t>Click to edit Master title style</a:t>
            </a:r>
          </a:p>
        </p:txBody>
      </p:sp>
      <p:sp>
        <p:nvSpPr>
          <p:cNvPr id="3" name="Content Placeholder 2"/>
          <p:cNvSpPr>
            <a:spLocks noGrp="1"/>
          </p:cNvSpPr>
          <p:nvPr>
            <p:ph idx="1"/>
          </p:nvPr>
        </p:nvSpPr>
        <p:spPr>
          <a:xfrm>
            <a:off x="4953000" y="1371601"/>
            <a:ext cx="6778752" cy="4343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743200"/>
            <a:ext cx="3932237" cy="29718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2303629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Title 1"/>
          <p:cNvSpPr>
            <a:spLocks noGrp="1"/>
          </p:cNvSpPr>
          <p:nvPr>
            <p:ph type="ctrTitle"/>
          </p:nvPr>
        </p:nvSpPr>
        <p:spPr>
          <a:xfrm>
            <a:off x="457200" y="1600199"/>
            <a:ext cx="11274552" cy="1909763"/>
          </a:xfrm>
        </p:spPr>
        <p:txBody>
          <a:bodyPr lIns="0" tIns="0" rIns="0" bIns="0" anchor="t"/>
          <a:lstStyle>
            <a:lvl1pPr algn="l">
              <a:lnSpc>
                <a:spcPts val="6000"/>
              </a:lnSpc>
              <a:defRPr sz="6000">
                <a:solidFill>
                  <a:schemeClr val="tx2"/>
                </a:solidFill>
              </a:defRPr>
            </a:lvl1pPr>
          </a:lstStyle>
          <a:p>
            <a:r>
              <a:rPr lang="en-US"/>
              <a:t>Click to edit Master title style</a:t>
            </a:r>
          </a:p>
        </p:txBody>
      </p:sp>
      <p:sp>
        <p:nvSpPr>
          <p:cNvPr id="11"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3500540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FS 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a:srcRect r="2502"/>
          <a:stretch/>
        </p:blipFill>
        <p:spPr>
          <a:xfrm>
            <a:off x="0" y="0"/>
            <a:ext cx="12192000" cy="6553200"/>
          </a:xfrm>
          <a:prstGeom prst="rect">
            <a:avLst/>
          </a:prstGeom>
        </p:spPr>
      </p:pic>
      <p:sp>
        <p:nvSpPr>
          <p:cNvPr id="3"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Rectangle 4"/>
          <p:cNvSpPr/>
          <p:nvPr userDrawn="1"/>
        </p:nvSpPr>
        <p:spPr>
          <a:xfrm>
            <a:off x="0" y="6248401"/>
            <a:ext cx="12192000" cy="6095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4"/>
          <a:srcRect/>
          <a:stretch>
            <a:fillRect/>
          </a:stretch>
        </p:blipFill>
        <p:spPr>
          <a:xfrm>
            <a:off x="457200" y="367964"/>
            <a:ext cx="1765061" cy="548640"/>
          </a:xfrm>
          <a:prstGeom prst="rect">
            <a:avLst/>
          </a:prstGeom>
        </p:spPr>
      </p:pic>
      <p:cxnSp>
        <p:nvCxnSpPr>
          <p:cNvPr id="9" name="Straight Connector 8"/>
          <p:cNvCxnSpPr/>
          <p:nvPr userDrawn="1"/>
        </p:nvCxnSpPr>
        <p:spPr>
          <a:xfrm>
            <a:off x="0" y="3352800"/>
            <a:ext cx="12192000" cy="0"/>
          </a:xfrm>
          <a:prstGeom prst="line">
            <a:avLst/>
          </a:prstGeom>
          <a:ln>
            <a:gradFill>
              <a:gsLst>
                <a:gs pos="0">
                  <a:schemeClr val="accent2"/>
                </a:gs>
                <a:gs pos="100000">
                  <a:schemeClr val="tx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0" y="6444734"/>
            <a:ext cx="3124200" cy="184666"/>
          </a:xfrm>
          <a:prstGeom prst="rect">
            <a:avLst/>
          </a:prstGeom>
          <a:noFill/>
        </p:spPr>
        <p:txBody>
          <a:bodyPr wrap="square" lIns="45720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b="1" dirty="0">
                <a:solidFill>
                  <a:schemeClr val="bg1"/>
                </a:solidFill>
                <a:latin typeface="+mj-lt"/>
                <a:cs typeface="Calibri" panose="020F0502020204030204" pitchFamily="34" charset="0"/>
              </a:rPr>
              <a:t>Smart In Your World</a:t>
            </a:r>
          </a:p>
        </p:txBody>
      </p:sp>
      <p:sp>
        <p:nvSpPr>
          <p:cNvPr id="11" name="TextBox 10"/>
          <p:cNvSpPr txBox="1"/>
          <p:nvPr userDrawn="1"/>
        </p:nvSpPr>
        <p:spPr>
          <a:xfrm>
            <a:off x="9296401" y="6444734"/>
            <a:ext cx="2882774" cy="184666"/>
          </a:xfrm>
          <a:prstGeom prst="rect">
            <a:avLst/>
          </a:prstGeom>
          <a:noFill/>
        </p:spPr>
        <p:txBody>
          <a:bodyPr wrap="square" lIns="0" tIns="0" rIns="457200" bIns="0" rtlCol="0">
            <a:spAutoFit/>
          </a:bodyPr>
          <a:lstStyle/>
          <a:p>
            <a:pPr marL="0" marR="0" lvl="0" indent="0" algn="r" defTabSz="1141413" rtl="0" eaLnBrk="1" fontAlgn="auto" latinLnBrk="0" hangingPunct="1">
              <a:lnSpc>
                <a:spcPct val="100000"/>
              </a:lnSpc>
              <a:spcBef>
                <a:spcPct val="0"/>
              </a:spcBef>
              <a:spcAft>
                <a:spcPct val="0"/>
              </a:spcAft>
              <a:buClrTx/>
              <a:buSzTx/>
              <a:buFontTx/>
              <a:buNone/>
              <a:defRPr/>
            </a:pPr>
            <a:r>
              <a:rPr lang="en-US" sz="1200" b="0" i="0" dirty="0">
                <a:solidFill>
                  <a:schemeClr val="bg1"/>
                </a:solidFill>
                <a:latin typeface="+mn-lt"/>
                <a:cs typeface="Calibri" panose="020F0502020204030204" pitchFamily="34" charset="0"/>
              </a:rPr>
              <a:t>afslaw.com </a:t>
            </a:r>
            <a:r>
              <a:rPr lang="en-US" sz="1200" b="1" i="0" dirty="0">
                <a:solidFill>
                  <a:schemeClr val="bg1"/>
                </a:solidFill>
                <a:latin typeface="+mn-lt"/>
                <a:cs typeface="Calibri" panose="020F0502020204030204" pitchFamily="34" charset="0"/>
              </a:rPr>
              <a:t>| </a:t>
            </a:r>
            <a:fld id="{63CED5E8-C58B-40D0-81B9-3D6C336E3F91}" type="slidenum">
              <a:rPr lang="en-US" sz="1100" b="1" i="0" smtClean="0">
                <a:solidFill>
                  <a:schemeClr val="bg1"/>
                </a:solidFill>
                <a:latin typeface="+mn-lt"/>
                <a:cs typeface="Calibri" panose="020F0502020204030204" pitchFamily="34" charset="0"/>
              </a:rPr>
              <a:t>‹#›</a:t>
            </a:fld>
            <a:endParaRPr lang="en-US" sz="1100" b="1" i="0" dirty="0">
              <a:solidFill>
                <a:schemeClr val="bg1"/>
              </a:solidFill>
              <a:latin typeface="+mn-lt"/>
              <a:cs typeface="Calibri" panose="020F0502020204030204" pitchFamily="34" charset="0"/>
            </a:endParaRPr>
          </a:p>
        </p:txBody>
      </p:sp>
    </p:spTree>
    <p:custDataLst>
      <p:tags r:id="rId1"/>
    </p:custDataLst>
    <p:extLst>
      <p:ext uri="{BB962C8B-B14F-4D97-AF65-F5344CB8AC3E}">
        <p14:creationId xmlns:p14="http://schemas.microsoft.com/office/powerpoint/2010/main" val="1534575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3"/>
          <a:srcRect/>
          <a:stretch>
            <a:fillRect/>
          </a:stretch>
        </p:blipFill>
        <p:spPr>
          <a:xfrm>
            <a:off x="457200" y="367964"/>
            <a:ext cx="1765061" cy="548640"/>
          </a:xfrm>
          <a:prstGeom prst="rect">
            <a:avLst/>
          </a:prstGeom>
        </p:spPr>
      </p:pic>
    </p:spTree>
    <p:custDataLst>
      <p:tags r:id="rId1"/>
    </p:custDataLst>
    <p:extLst>
      <p:ext uri="{BB962C8B-B14F-4D97-AF65-F5344CB8AC3E}">
        <p14:creationId xmlns:p14="http://schemas.microsoft.com/office/powerpoint/2010/main" val="2287865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11274553" cy="914400"/>
          </a:xfrm>
        </p:spPr>
        <p:txBody>
          <a:bodyPr/>
          <a:lstStyle/>
          <a:p>
            <a:r>
              <a:rPr lang="en-US"/>
              <a:t>Click to edit Master title style</a:t>
            </a:r>
          </a:p>
        </p:txBody>
      </p:sp>
      <p:sp>
        <p:nvSpPr>
          <p:cNvPr id="3" name="Content Placeholder 2"/>
          <p:cNvSpPr>
            <a:spLocks noGrp="1"/>
          </p:cNvSpPr>
          <p:nvPr>
            <p:ph idx="1"/>
          </p:nvPr>
        </p:nvSpPr>
        <p:spPr>
          <a:xfrm>
            <a:off x="457198" y="2971800"/>
            <a:ext cx="11274554" cy="2743200"/>
          </a:xfrm>
        </p:spPr>
        <p:txBody>
          <a:bodyPr/>
          <a:lstStyle>
            <a:lvl1pPr>
              <a:defRPr sz="21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286001"/>
            <a:ext cx="11274552" cy="4572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10556240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11274553" cy="914400"/>
          </a:xfrm>
        </p:spPr>
        <p:txBody>
          <a:bodyPr/>
          <a:lstStyle/>
          <a:p>
            <a:r>
              <a:rPr lang="en-US"/>
              <a:t>Click to edit Master title style</a:t>
            </a:r>
          </a:p>
        </p:txBody>
      </p:sp>
      <p:sp>
        <p:nvSpPr>
          <p:cNvPr id="3" name="Content Placeholder 2"/>
          <p:cNvSpPr>
            <a:spLocks noGrp="1"/>
          </p:cNvSpPr>
          <p:nvPr>
            <p:ph idx="1"/>
          </p:nvPr>
        </p:nvSpPr>
        <p:spPr>
          <a:xfrm>
            <a:off x="457198" y="2971800"/>
            <a:ext cx="11274554" cy="2743200"/>
          </a:xfrm>
        </p:spPr>
        <p:txBody>
          <a:bodyPr/>
          <a:lstStyle>
            <a:lvl1pPr>
              <a:defRPr sz="21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286001"/>
            <a:ext cx="11274552" cy="4572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2604931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57200" y="1600199"/>
            <a:ext cx="11274552" cy="1909763"/>
          </a:xfrm>
        </p:spPr>
        <p:txBody>
          <a:bodyPr lIns="0" tIns="0" rIns="0" bIns="0" anchor="t"/>
          <a:lstStyle>
            <a:lvl1pPr algn="l">
              <a:lnSpc>
                <a:spcPts val="6000"/>
              </a:lnSpc>
              <a:defRPr sz="6000">
                <a:solidFill>
                  <a:schemeClr val="bg1"/>
                </a:solidFill>
              </a:defRPr>
            </a:lvl1pPr>
          </a:lstStyle>
          <a:p>
            <a:r>
              <a:rPr lang="en-US"/>
              <a:t>Click to edit Master title style</a:t>
            </a:r>
          </a:p>
        </p:txBody>
      </p:sp>
      <p:pic>
        <p:nvPicPr>
          <p:cNvPr id="8" name="Picture 7"/>
          <p:cNvPicPr>
            <a:picLocks noChangeAspect="1"/>
          </p:cNvPicPr>
          <p:nvPr userDrawn="1"/>
        </p:nvPicPr>
        <p:blipFill>
          <a:blip r:embed="rId4"/>
          <a:srcRect/>
          <a:stretch>
            <a:fillRect/>
          </a:stretch>
        </p:blipFill>
        <p:spPr>
          <a:xfrm>
            <a:off x="457200" y="457200"/>
            <a:ext cx="1765061" cy="548640"/>
          </a:xfrm>
          <a:prstGeom prst="rect">
            <a:avLst/>
          </a:prstGeom>
          <a:effectLst>
            <a:outerShdw blurRad="381000" dir="5400000" algn="ctr" rotWithShape="0">
              <a:schemeClr val="tx2"/>
            </a:outerShdw>
          </a:effectLst>
        </p:spPr>
      </p:pic>
      <p:sp>
        <p:nvSpPr>
          <p:cNvPr id="9"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3443987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mple Titles Are Bes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3419E3CB-2297-4754-8CF6-0532C7812AED}"/>
              </a:ext>
            </a:extLst>
          </p:cNvPr>
          <p:cNvSpPr>
            <a:spLocks noGrp="1"/>
          </p:cNvSpPr>
          <p:nvPr>
            <p:ph type="body" sz="half" idx="11"/>
          </p:nvPr>
        </p:nvSpPr>
        <p:spPr>
          <a:xfrm>
            <a:off x="500192" y="2702594"/>
            <a:ext cx="3767009" cy="914401"/>
          </a:xfrm>
        </p:spPr>
        <p:txBody>
          <a:bodyPr/>
          <a:lstStyle>
            <a:lvl1pPr marL="0" indent="0">
              <a:buFontTx/>
              <a:buNone/>
              <a:defRPr/>
            </a:lvl1pPr>
          </a:lstStyle>
          <a:p>
            <a:pPr lvl="0"/>
            <a:r>
              <a:rPr lang="en-US"/>
              <a:t>Click to edit Master text styles</a:t>
            </a:r>
          </a:p>
        </p:txBody>
      </p:sp>
      <p:sp>
        <p:nvSpPr>
          <p:cNvPr id="3" name="Text Placeholder 2">
            <a:extLst>
              <a:ext uri="{FF2B5EF4-FFF2-40B4-BE49-F238E27FC236}">
                <a16:creationId xmlns:a16="http://schemas.microsoft.com/office/drawing/2014/main" id="{DA35732A-BD52-4243-8747-712A43867D3E}"/>
              </a:ext>
            </a:extLst>
          </p:cNvPr>
          <p:cNvSpPr>
            <a:spLocks noGrp="1"/>
          </p:cNvSpPr>
          <p:nvPr>
            <p:ph type="body" sz="quarter" idx="12"/>
          </p:nvPr>
        </p:nvSpPr>
        <p:spPr>
          <a:xfrm>
            <a:off x="4470581" y="1543305"/>
            <a:ext cx="1627632" cy="1627632"/>
          </a:xfrm>
          <a:prstGeom prst="flowChartConnector">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EB36F5E5-B817-4E0B-9BAA-82D7019A61DD}"/>
              </a:ext>
            </a:extLst>
          </p:cNvPr>
          <p:cNvSpPr>
            <a:spLocks noGrp="1"/>
          </p:cNvSpPr>
          <p:nvPr>
            <p:ph type="body" sz="quarter" idx="13"/>
          </p:nvPr>
        </p:nvSpPr>
        <p:spPr>
          <a:xfrm>
            <a:off x="6324244" y="1571753"/>
            <a:ext cx="1627632" cy="1627632"/>
          </a:xfrm>
          <a:prstGeom prst="flowChartConnector">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Text Placeholder 2">
            <a:extLst>
              <a:ext uri="{FF2B5EF4-FFF2-40B4-BE49-F238E27FC236}">
                <a16:creationId xmlns:a16="http://schemas.microsoft.com/office/drawing/2014/main" id="{77404FFA-601F-4E39-910D-F93A280FA9DD}"/>
              </a:ext>
            </a:extLst>
          </p:cNvPr>
          <p:cNvSpPr>
            <a:spLocks noGrp="1"/>
          </p:cNvSpPr>
          <p:nvPr>
            <p:ph type="body" sz="quarter" idx="14"/>
          </p:nvPr>
        </p:nvSpPr>
        <p:spPr>
          <a:xfrm>
            <a:off x="8177170" y="1514857"/>
            <a:ext cx="1627632" cy="1627632"/>
          </a:xfrm>
          <a:prstGeom prst="flowChartConnector">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Text Placeholder 2">
            <a:extLst>
              <a:ext uri="{FF2B5EF4-FFF2-40B4-BE49-F238E27FC236}">
                <a16:creationId xmlns:a16="http://schemas.microsoft.com/office/drawing/2014/main" id="{BC7ECB93-8BB9-4F74-B120-1B03727DCAAE}"/>
              </a:ext>
            </a:extLst>
          </p:cNvPr>
          <p:cNvSpPr>
            <a:spLocks noGrp="1"/>
          </p:cNvSpPr>
          <p:nvPr>
            <p:ph type="body" sz="quarter" idx="15"/>
          </p:nvPr>
        </p:nvSpPr>
        <p:spPr>
          <a:xfrm>
            <a:off x="10031571" y="1514857"/>
            <a:ext cx="1627632" cy="1627632"/>
          </a:xfrm>
          <a:prstGeom prst="flowChartConnector">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2">
            <a:extLst>
              <a:ext uri="{FF2B5EF4-FFF2-40B4-BE49-F238E27FC236}">
                <a16:creationId xmlns:a16="http://schemas.microsoft.com/office/drawing/2014/main" id="{1C10507C-D634-4C1E-BEAC-5FAEB4CDA9D0}"/>
              </a:ext>
            </a:extLst>
          </p:cNvPr>
          <p:cNvSpPr>
            <a:spLocks noGrp="1"/>
          </p:cNvSpPr>
          <p:nvPr>
            <p:ph type="body" sz="quarter" idx="16"/>
          </p:nvPr>
        </p:nvSpPr>
        <p:spPr>
          <a:xfrm>
            <a:off x="5508953" y="3417351"/>
            <a:ext cx="1627632" cy="1627632"/>
          </a:xfrm>
          <a:prstGeom prst="flowChartConnector">
            <a:avLst/>
          </a:prstGeom>
          <a:solidFill>
            <a:srgbClr val="21A42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2">
            <a:extLst>
              <a:ext uri="{FF2B5EF4-FFF2-40B4-BE49-F238E27FC236}">
                <a16:creationId xmlns:a16="http://schemas.microsoft.com/office/drawing/2014/main" id="{B26543A5-67EE-4C9A-A052-F3FF9C196866}"/>
              </a:ext>
            </a:extLst>
          </p:cNvPr>
          <p:cNvSpPr>
            <a:spLocks noGrp="1"/>
          </p:cNvSpPr>
          <p:nvPr>
            <p:ph type="body" sz="quarter" idx="17"/>
          </p:nvPr>
        </p:nvSpPr>
        <p:spPr>
          <a:xfrm>
            <a:off x="7363354" y="3460022"/>
            <a:ext cx="1627632" cy="1627632"/>
          </a:xfrm>
          <a:prstGeom prst="flowChartConnector">
            <a:avLst/>
          </a:prstGeom>
          <a:solidFill>
            <a:srgbClr val="54B82D"/>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4" name="Text Placeholder 2">
            <a:extLst>
              <a:ext uri="{FF2B5EF4-FFF2-40B4-BE49-F238E27FC236}">
                <a16:creationId xmlns:a16="http://schemas.microsoft.com/office/drawing/2014/main" id="{2849BBA9-E64D-45E6-8441-CD6EC6A11F47}"/>
              </a:ext>
            </a:extLst>
          </p:cNvPr>
          <p:cNvSpPr>
            <a:spLocks noGrp="1"/>
          </p:cNvSpPr>
          <p:nvPr>
            <p:ph type="body" sz="quarter" idx="18"/>
          </p:nvPr>
        </p:nvSpPr>
        <p:spPr>
          <a:xfrm>
            <a:off x="9217755" y="3374679"/>
            <a:ext cx="1627632" cy="1627632"/>
          </a:xfrm>
          <a:prstGeom prst="flowChartConnector">
            <a:avLst/>
          </a:prstGeom>
          <a:solidFill>
            <a:srgbClr val="8DC63F"/>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6">
            <a:extLst>
              <a:ext uri="{FF2B5EF4-FFF2-40B4-BE49-F238E27FC236}">
                <a16:creationId xmlns:a16="http://schemas.microsoft.com/office/drawing/2014/main" id="{C71E4DEA-C39B-4756-8E21-94E3767FCFC1}"/>
              </a:ext>
            </a:extLst>
          </p:cNvPr>
          <p:cNvSpPr>
            <a:spLocks noGrp="1"/>
          </p:cNvSpPr>
          <p:nvPr>
            <p:ph type="body" sz="quarter" idx="19"/>
          </p:nvPr>
        </p:nvSpPr>
        <p:spPr>
          <a:xfrm>
            <a:off x="500192" y="1600201"/>
            <a:ext cx="3767008" cy="914400"/>
          </a:xfrm>
        </p:spPr>
        <p:txBody>
          <a:bodyPr>
            <a:noAutofit/>
          </a:bodyPr>
          <a:lstStyle>
            <a:lvl1pPr marL="0" indent="0">
              <a:buFontTx/>
              <a:buNone/>
              <a:defRPr sz="3600" b="1">
                <a:latin typeface="+mj-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814825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ometimes a List is B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C83C-7488-49C5-82F9-8BCDAC1B1E42}"/>
              </a:ext>
            </a:extLst>
          </p:cNvPr>
          <p:cNvSpPr>
            <a:spLocks noGrp="1"/>
          </p:cNvSpPr>
          <p:nvPr>
            <p:ph type="title"/>
          </p:nvPr>
        </p:nvSpPr>
        <p:spPr>
          <a:xfrm>
            <a:off x="457200" y="1143000"/>
            <a:ext cx="4038600" cy="914400"/>
          </a:xfrm>
        </p:spPr>
        <p:txBody>
          <a:bodyPr/>
          <a:lstStyle/>
          <a:p>
            <a:r>
              <a:rPr lang="en-US"/>
              <a:t>Click to edit Master title style</a:t>
            </a:r>
          </a:p>
        </p:txBody>
      </p:sp>
      <p:sp>
        <p:nvSpPr>
          <p:cNvPr id="4" name="Text Placeholder 3">
            <a:extLst>
              <a:ext uri="{FF2B5EF4-FFF2-40B4-BE49-F238E27FC236}">
                <a16:creationId xmlns:a16="http://schemas.microsoft.com/office/drawing/2014/main" id="{1C927B46-786F-4A82-9947-C0D333A0ECE2}"/>
              </a:ext>
            </a:extLst>
          </p:cNvPr>
          <p:cNvSpPr>
            <a:spLocks noGrp="1"/>
          </p:cNvSpPr>
          <p:nvPr>
            <p:ph type="body" sz="quarter" idx="10"/>
          </p:nvPr>
        </p:nvSpPr>
        <p:spPr>
          <a:xfrm>
            <a:off x="457200" y="2286000"/>
            <a:ext cx="4038600" cy="1143000"/>
          </a:xfrm>
        </p:spPr>
        <p:txBody>
          <a:bodyPr/>
          <a:lstStyle>
            <a:lvl1pPr marL="0" indent="0">
              <a:buFontTx/>
              <a:buNone/>
              <a:defRPr/>
            </a:lvl1pPr>
          </a:lstStyle>
          <a:p>
            <a:pPr lvl="0"/>
            <a:r>
              <a:rPr lang="en-US"/>
              <a:t>Click to edit Master text styles</a:t>
            </a:r>
          </a:p>
        </p:txBody>
      </p:sp>
      <p:sp>
        <p:nvSpPr>
          <p:cNvPr id="6" name="Text Placeholder 5">
            <a:extLst>
              <a:ext uri="{FF2B5EF4-FFF2-40B4-BE49-F238E27FC236}">
                <a16:creationId xmlns:a16="http://schemas.microsoft.com/office/drawing/2014/main" id="{E9CB63A9-4DB7-4346-82A1-7C6918CA90F3}"/>
              </a:ext>
            </a:extLst>
          </p:cNvPr>
          <p:cNvSpPr>
            <a:spLocks noGrp="1"/>
          </p:cNvSpPr>
          <p:nvPr>
            <p:ph type="body" sz="quarter" idx="11"/>
          </p:nvPr>
        </p:nvSpPr>
        <p:spPr>
          <a:xfrm>
            <a:off x="4724400" y="1143000"/>
            <a:ext cx="6858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598472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11274553" cy="914400"/>
          </a:xfrm>
        </p:spPr>
        <p:txBody>
          <a:bodyPr/>
          <a:lstStyle/>
          <a:p>
            <a:r>
              <a:rPr lang="en-US"/>
              <a:t>Click to edit Master title style</a:t>
            </a:r>
          </a:p>
        </p:txBody>
      </p:sp>
      <p:sp>
        <p:nvSpPr>
          <p:cNvPr id="3" name="Content Placeholder 2"/>
          <p:cNvSpPr>
            <a:spLocks noGrp="1"/>
          </p:cNvSpPr>
          <p:nvPr>
            <p:ph idx="1"/>
          </p:nvPr>
        </p:nvSpPr>
        <p:spPr>
          <a:xfrm>
            <a:off x="457198" y="2286001"/>
            <a:ext cx="11274554" cy="3428999"/>
          </a:xfrm>
        </p:spPr>
        <p:txBody>
          <a:bodyPr/>
          <a:lstStyle>
            <a:lvl1pPr>
              <a:defRPr sz="21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447925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mple Talking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C915B90-BB0F-4DA8-A1B1-C896C36987BC}"/>
              </a:ext>
            </a:extLst>
          </p:cNvPr>
          <p:cNvSpPr>
            <a:spLocks noGrp="1"/>
          </p:cNvSpPr>
          <p:nvPr>
            <p:ph type="body" sz="quarter" idx="12"/>
          </p:nvPr>
        </p:nvSpPr>
        <p:spPr>
          <a:xfrm>
            <a:off x="507578" y="2762166"/>
            <a:ext cx="2286000" cy="2286000"/>
          </a:xfrm>
          <a:prstGeom prst="flowChartConnector">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2">
            <a:extLst>
              <a:ext uri="{FF2B5EF4-FFF2-40B4-BE49-F238E27FC236}">
                <a16:creationId xmlns:a16="http://schemas.microsoft.com/office/drawing/2014/main" id="{76B217E6-3228-437A-B048-F30B3CE9C29A}"/>
              </a:ext>
            </a:extLst>
          </p:cNvPr>
          <p:cNvSpPr>
            <a:spLocks noGrp="1"/>
          </p:cNvSpPr>
          <p:nvPr>
            <p:ph type="body" sz="quarter" idx="13"/>
          </p:nvPr>
        </p:nvSpPr>
        <p:spPr>
          <a:xfrm>
            <a:off x="3508413" y="2743200"/>
            <a:ext cx="2286000" cy="2286000"/>
          </a:xfrm>
          <a:prstGeom prst="flowChartConnector">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Text Placeholder 2">
            <a:extLst>
              <a:ext uri="{FF2B5EF4-FFF2-40B4-BE49-F238E27FC236}">
                <a16:creationId xmlns:a16="http://schemas.microsoft.com/office/drawing/2014/main" id="{28CC1131-2113-45A7-91AB-D3C40C4A4455}"/>
              </a:ext>
            </a:extLst>
          </p:cNvPr>
          <p:cNvSpPr>
            <a:spLocks noGrp="1"/>
          </p:cNvSpPr>
          <p:nvPr>
            <p:ph type="body" sz="quarter" idx="14"/>
          </p:nvPr>
        </p:nvSpPr>
        <p:spPr>
          <a:xfrm>
            <a:off x="6509248" y="2771648"/>
            <a:ext cx="2286000" cy="2286000"/>
          </a:xfrm>
          <a:prstGeom prst="flowChartConnector">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08A674CF-D88F-435A-9367-3CC2825194A6}"/>
              </a:ext>
            </a:extLst>
          </p:cNvPr>
          <p:cNvSpPr>
            <a:spLocks noGrp="1"/>
          </p:cNvSpPr>
          <p:nvPr>
            <p:ph type="body" sz="quarter" idx="15"/>
          </p:nvPr>
        </p:nvSpPr>
        <p:spPr>
          <a:xfrm>
            <a:off x="9510083" y="2752683"/>
            <a:ext cx="2286000" cy="2286000"/>
          </a:xfrm>
          <a:prstGeom prst="flowChartConnector">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16198383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low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11274552" cy="6858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915B90-BB0F-4DA8-A1B1-C896C36987BC}"/>
              </a:ext>
            </a:extLst>
          </p:cNvPr>
          <p:cNvSpPr>
            <a:spLocks noGrp="1"/>
          </p:cNvSpPr>
          <p:nvPr>
            <p:ph type="body" sz="quarter" idx="12"/>
          </p:nvPr>
        </p:nvSpPr>
        <p:spPr>
          <a:xfrm>
            <a:off x="4859793" y="2057400"/>
            <a:ext cx="1645920" cy="914400"/>
          </a:xfrm>
          <a:prstGeom prst="rect">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2">
            <a:extLst>
              <a:ext uri="{FF2B5EF4-FFF2-40B4-BE49-F238E27FC236}">
                <a16:creationId xmlns:a16="http://schemas.microsoft.com/office/drawing/2014/main" id="{76B217E6-3228-437A-B048-F30B3CE9C29A}"/>
              </a:ext>
            </a:extLst>
          </p:cNvPr>
          <p:cNvSpPr>
            <a:spLocks noGrp="1"/>
          </p:cNvSpPr>
          <p:nvPr>
            <p:ph type="body" sz="quarter" idx="13"/>
          </p:nvPr>
        </p:nvSpPr>
        <p:spPr>
          <a:xfrm>
            <a:off x="3725366" y="3331029"/>
            <a:ext cx="1645920" cy="914400"/>
          </a:xfrm>
          <a:prstGeom prst="rect">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Text Placeholder 2">
            <a:extLst>
              <a:ext uri="{FF2B5EF4-FFF2-40B4-BE49-F238E27FC236}">
                <a16:creationId xmlns:a16="http://schemas.microsoft.com/office/drawing/2014/main" id="{28CC1131-2113-45A7-91AB-D3C40C4A4455}"/>
              </a:ext>
            </a:extLst>
          </p:cNvPr>
          <p:cNvSpPr>
            <a:spLocks noGrp="1"/>
          </p:cNvSpPr>
          <p:nvPr>
            <p:ph type="body" sz="quarter" idx="14"/>
          </p:nvPr>
        </p:nvSpPr>
        <p:spPr>
          <a:xfrm>
            <a:off x="6096000" y="3403437"/>
            <a:ext cx="1645920" cy="914400"/>
          </a:xfrm>
          <a:prstGeom prst="rect">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6" name="Text Placeholder 2">
            <a:extLst>
              <a:ext uri="{FF2B5EF4-FFF2-40B4-BE49-F238E27FC236}">
                <a16:creationId xmlns:a16="http://schemas.microsoft.com/office/drawing/2014/main" id="{08A674CF-D88F-435A-9367-3CC2825194A6}"/>
              </a:ext>
            </a:extLst>
          </p:cNvPr>
          <p:cNvSpPr>
            <a:spLocks noGrp="1"/>
          </p:cNvSpPr>
          <p:nvPr>
            <p:ph type="body" sz="quarter" idx="15"/>
          </p:nvPr>
        </p:nvSpPr>
        <p:spPr>
          <a:xfrm>
            <a:off x="2475238" y="4775037"/>
            <a:ext cx="1645920" cy="914400"/>
          </a:xfrm>
          <a:prstGeom prst="rect">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7" name="Text Placeholder 2">
            <a:extLst>
              <a:ext uri="{FF2B5EF4-FFF2-40B4-BE49-F238E27FC236}">
                <a16:creationId xmlns:a16="http://schemas.microsoft.com/office/drawing/2014/main" id="{E22FCD33-1B02-44CF-A28F-CA9D08E4E199}"/>
              </a:ext>
            </a:extLst>
          </p:cNvPr>
          <p:cNvSpPr>
            <a:spLocks noGrp="1"/>
          </p:cNvSpPr>
          <p:nvPr>
            <p:ph type="body" sz="quarter" idx="16"/>
          </p:nvPr>
        </p:nvSpPr>
        <p:spPr>
          <a:xfrm>
            <a:off x="4857119" y="4775037"/>
            <a:ext cx="1645920" cy="914400"/>
          </a:xfrm>
          <a:prstGeom prst="rect">
            <a:avLst/>
          </a:prstGeom>
          <a:solidFill>
            <a:srgbClr val="21A42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Text Placeholder 2">
            <a:extLst>
              <a:ext uri="{FF2B5EF4-FFF2-40B4-BE49-F238E27FC236}">
                <a16:creationId xmlns:a16="http://schemas.microsoft.com/office/drawing/2014/main" id="{3CAFC150-72C3-4F8F-8518-76DE69D3021D}"/>
              </a:ext>
            </a:extLst>
          </p:cNvPr>
          <p:cNvSpPr>
            <a:spLocks noGrp="1"/>
          </p:cNvSpPr>
          <p:nvPr>
            <p:ph type="body" sz="quarter" idx="17"/>
          </p:nvPr>
        </p:nvSpPr>
        <p:spPr>
          <a:xfrm>
            <a:off x="7239000" y="4749474"/>
            <a:ext cx="1645920" cy="914400"/>
          </a:xfrm>
          <a:prstGeom prst="rect">
            <a:avLst/>
          </a:prstGeom>
          <a:solidFill>
            <a:srgbClr val="54B82D"/>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DA6EC57F-8AF9-49DE-9210-729D9317CA41}"/>
              </a:ext>
            </a:extLst>
          </p:cNvPr>
          <p:cNvCxnSpPr>
            <a:stCxn id="3" idx="2"/>
            <a:endCxn id="4" idx="0"/>
          </p:cNvCxnSpPr>
          <p:nvPr userDrawn="1"/>
        </p:nvCxnSpPr>
        <p:spPr>
          <a:xfrm flipH="1">
            <a:off x="4548326" y="2971800"/>
            <a:ext cx="1134427" cy="359229"/>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DD82DD-BB6E-42E4-9F1A-8EB37E739D98}"/>
              </a:ext>
            </a:extLst>
          </p:cNvPr>
          <p:cNvCxnSpPr>
            <a:stCxn id="3" idx="2"/>
            <a:endCxn id="5" idx="0"/>
          </p:cNvCxnSpPr>
          <p:nvPr userDrawn="1"/>
        </p:nvCxnSpPr>
        <p:spPr>
          <a:xfrm>
            <a:off x="5682753" y="2971800"/>
            <a:ext cx="1236207" cy="431637"/>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35053D-84FB-4FE8-BEFD-004851DC45D8}"/>
              </a:ext>
            </a:extLst>
          </p:cNvPr>
          <p:cNvCxnSpPr>
            <a:stCxn id="4" idx="2"/>
          </p:cNvCxnSpPr>
          <p:nvPr userDrawn="1"/>
        </p:nvCxnSpPr>
        <p:spPr>
          <a:xfrm flipH="1">
            <a:off x="3298198" y="4245429"/>
            <a:ext cx="1250128" cy="525879"/>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7C103B-483F-4599-B861-3129D9B439D6}"/>
              </a:ext>
            </a:extLst>
          </p:cNvPr>
          <p:cNvCxnSpPr>
            <a:stCxn id="4" idx="2"/>
            <a:endCxn id="7" idx="0"/>
          </p:cNvCxnSpPr>
          <p:nvPr userDrawn="1"/>
        </p:nvCxnSpPr>
        <p:spPr>
          <a:xfrm>
            <a:off x="4548326" y="4245429"/>
            <a:ext cx="1131753" cy="529608"/>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D64769-EA93-4316-9AD8-1FB16A4ACBA7}"/>
              </a:ext>
            </a:extLst>
          </p:cNvPr>
          <p:cNvCxnSpPr>
            <a:stCxn id="5" idx="2"/>
            <a:endCxn id="7" idx="0"/>
          </p:cNvCxnSpPr>
          <p:nvPr userDrawn="1"/>
        </p:nvCxnSpPr>
        <p:spPr>
          <a:xfrm flipH="1">
            <a:off x="5680079" y="4317837"/>
            <a:ext cx="1238881" cy="457200"/>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51506C-9A75-4C0D-88B5-D5CF0C60AB8F}"/>
              </a:ext>
            </a:extLst>
          </p:cNvPr>
          <p:cNvCxnSpPr>
            <a:stCxn id="5" idx="2"/>
            <a:endCxn id="8" idx="0"/>
          </p:cNvCxnSpPr>
          <p:nvPr userDrawn="1"/>
        </p:nvCxnSpPr>
        <p:spPr>
          <a:xfrm>
            <a:off x="6918960" y="4317837"/>
            <a:ext cx="1143000" cy="431637"/>
          </a:xfrm>
          <a:prstGeom prst="line">
            <a:avLst/>
          </a:prstGeom>
          <a:ln w="12700">
            <a:solidFill>
              <a:schemeClr val="tx1"/>
            </a:solidFill>
            <a:headEnd type="none" w="lg" len="med"/>
            <a:tailEnd type="non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48273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3932237" cy="1371600"/>
          </a:xfrm>
        </p:spPr>
        <p:txBody>
          <a:bodyPr/>
          <a:lstStyle/>
          <a:p>
            <a:r>
              <a:rPr lang="en-US"/>
              <a:t>Click to edit Master title style</a:t>
            </a:r>
          </a:p>
        </p:txBody>
      </p:sp>
      <p:sp>
        <p:nvSpPr>
          <p:cNvPr id="9" name="Text Placeholder 3"/>
          <p:cNvSpPr>
            <a:spLocks noGrp="1"/>
          </p:cNvSpPr>
          <p:nvPr>
            <p:ph type="body" sz="half" idx="10"/>
          </p:nvPr>
        </p:nvSpPr>
        <p:spPr>
          <a:xfrm>
            <a:off x="457200" y="2743200"/>
            <a:ext cx="3932237" cy="29718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3973828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1371601"/>
            <a:ext cx="3932237" cy="1371600"/>
          </a:xfrm>
        </p:spPr>
        <p:txBody>
          <a:bodyPr/>
          <a:lstStyle/>
          <a:p>
            <a:r>
              <a:rPr lang="en-US"/>
              <a:t>Click to edit Master title style</a:t>
            </a:r>
          </a:p>
        </p:txBody>
      </p:sp>
      <p:sp>
        <p:nvSpPr>
          <p:cNvPr id="3" name="Content Placeholder 2"/>
          <p:cNvSpPr>
            <a:spLocks noGrp="1"/>
          </p:cNvSpPr>
          <p:nvPr>
            <p:ph idx="1"/>
          </p:nvPr>
        </p:nvSpPr>
        <p:spPr>
          <a:xfrm>
            <a:off x="4953000" y="1371601"/>
            <a:ext cx="6778752" cy="4343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0"/>
          </p:nvPr>
        </p:nvSpPr>
        <p:spPr>
          <a:xfrm>
            <a:off x="457200" y="2743200"/>
            <a:ext cx="3932237" cy="297180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33207217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p:cNvSpPr>
            <a:spLocks noGrp="1"/>
          </p:cNvSpPr>
          <p:nvPr>
            <p:ph type="ctrTitle"/>
          </p:nvPr>
        </p:nvSpPr>
        <p:spPr>
          <a:xfrm>
            <a:off x="457200" y="1600199"/>
            <a:ext cx="11274552" cy="1909763"/>
          </a:xfrm>
        </p:spPr>
        <p:txBody>
          <a:bodyPr lIns="0" tIns="0" rIns="0" bIns="0" anchor="t"/>
          <a:lstStyle>
            <a:lvl1pPr algn="l">
              <a:lnSpc>
                <a:spcPts val="6000"/>
              </a:lnSpc>
              <a:defRPr sz="6000">
                <a:solidFill>
                  <a:schemeClr val="tx2"/>
                </a:solidFill>
              </a:defRPr>
            </a:lvl1pPr>
          </a:lstStyle>
          <a:p>
            <a:r>
              <a:rPr lang="en-US"/>
              <a:t>Click to edit Master title style</a:t>
            </a:r>
          </a:p>
        </p:txBody>
      </p:sp>
      <p:sp>
        <p:nvSpPr>
          <p:cNvPr id="11"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1776213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11274552" cy="1371600"/>
          </a:xfrm>
        </p:spPr>
        <p:txBody>
          <a:bodyPr/>
          <a:lstStyle/>
          <a:p>
            <a:r>
              <a:rPr lang="en-US"/>
              <a:t>Click to edit Master title style</a:t>
            </a:r>
          </a:p>
        </p:txBody>
      </p:sp>
      <p:sp>
        <p:nvSpPr>
          <p:cNvPr id="3" name="Content Placeholder 2"/>
          <p:cNvSpPr>
            <a:spLocks noGrp="1"/>
          </p:cNvSpPr>
          <p:nvPr>
            <p:ph sz="half" idx="1"/>
          </p:nvPr>
        </p:nvSpPr>
        <p:spPr>
          <a:xfrm>
            <a:off x="457200" y="2743200"/>
            <a:ext cx="542239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9360" y="2743200"/>
            <a:ext cx="542239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56138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11274552" cy="914400"/>
          </a:xfrm>
        </p:spPr>
        <p:txBody>
          <a:bodyPr/>
          <a:lstStyle/>
          <a:p>
            <a:r>
              <a:rPr lang="en-US"/>
              <a:t>Click to edit Master title style</a:t>
            </a:r>
          </a:p>
        </p:txBody>
      </p:sp>
      <p:sp>
        <p:nvSpPr>
          <p:cNvPr id="3" name="Text Placeholder 2"/>
          <p:cNvSpPr>
            <a:spLocks noGrp="1"/>
          </p:cNvSpPr>
          <p:nvPr>
            <p:ph type="body" idx="1"/>
          </p:nvPr>
        </p:nvSpPr>
        <p:spPr>
          <a:xfrm>
            <a:off x="457199" y="2286000"/>
            <a:ext cx="5422392" cy="457200"/>
          </a:xfrm>
        </p:spPr>
        <p:txBody>
          <a:bodyPr anchor="t" anchorCtr="0"/>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199" y="2753139"/>
            <a:ext cx="5422392"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9360" y="2286000"/>
            <a:ext cx="5422392" cy="457200"/>
          </a:xfrm>
        </p:spPr>
        <p:txBody>
          <a:bodyPr anchor="t" anchorCtr="0"/>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360" y="2753139"/>
            <a:ext cx="5422392" cy="3190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6060233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932237" cy="1600200"/>
          </a:xfrm>
        </p:spPr>
        <p:txBody>
          <a:bodyPr anchor="t" anchorCtr="0">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5183188" y="1371600"/>
            <a:ext cx="6519672" cy="4343399"/>
          </a:xfrm>
        </p:spPr>
        <p:txBody>
          <a:bodyPr/>
          <a:lstStyle>
            <a:lvl1pPr>
              <a:defRPr sz="2400"/>
            </a:lvl1pPr>
            <a:lvl2pPr>
              <a:defRPr sz="2100"/>
            </a:lvl2pPr>
            <a:lvl3pPr>
              <a:defRPr sz="1800"/>
            </a:lvl3pPr>
            <a:lvl4pPr>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71800"/>
            <a:ext cx="3932237" cy="27432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1558811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932237" cy="1600200"/>
          </a:xfrm>
        </p:spPr>
        <p:txBody>
          <a:bodyPr anchor="t" anchorCtr="0">
            <a:normAutofit/>
          </a:bodyPr>
          <a:lstStyle>
            <a:lvl1pPr>
              <a:defRPr sz="3600"/>
            </a:lvl1pPr>
          </a:lstStyle>
          <a:p>
            <a:r>
              <a:rPr lang="en-US"/>
              <a:t>Click to edit Master title style</a:t>
            </a:r>
          </a:p>
        </p:txBody>
      </p:sp>
      <p:sp>
        <p:nvSpPr>
          <p:cNvPr id="3" name="Picture Placeholder 2"/>
          <p:cNvSpPr>
            <a:spLocks noGrp="1"/>
          </p:cNvSpPr>
          <p:nvPr>
            <p:ph type="pic" idx="1"/>
          </p:nvPr>
        </p:nvSpPr>
        <p:spPr>
          <a:xfrm>
            <a:off x="5181600" y="457200"/>
            <a:ext cx="6519672" cy="5257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971800"/>
            <a:ext cx="3932237" cy="27432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ustDataLst>
      <p:tags r:id="rId1"/>
    </p:custDataLst>
    <p:extLst>
      <p:ext uri="{BB962C8B-B14F-4D97-AF65-F5344CB8AC3E}">
        <p14:creationId xmlns:p14="http://schemas.microsoft.com/office/powerpoint/2010/main" val="369339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a:srcRect/>
          <a:stretch>
            <a:fillRect/>
          </a:stretch>
        </p:blipFill>
        <p:spPr>
          <a:xfrm>
            <a:off x="3371850" y="2000250"/>
            <a:ext cx="5448300" cy="2857500"/>
          </a:xfrm>
          <a:prstGeom prst="rect">
            <a:avLst/>
          </a:prstGeom>
        </p:spPr>
      </p:pic>
    </p:spTree>
    <p:custDataLst>
      <p:tags r:id="rId1"/>
    </p:custDataLst>
    <p:extLst>
      <p:ext uri="{BB962C8B-B14F-4D97-AF65-F5344CB8AC3E}">
        <p14:creationId xmlns:p14="http://schemas.microsoft.com/office/powerpoint/2010/main" val="2443702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1633536"/>
            <a:ext cx="12192000" cy="3886200"/>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p:nvPr>
        </p:nvSpPr>
        <p:spPr>
          <a:xfrm>
            <a:off x="457200" y="2057400"/>
            <a:ext cx="11274552" cy="1452562"/>
          </a:xfrm>
        </p:spPr>
        <p:txBody>
          <a:bodyPr lIns="0" tIns="0" rIns="0" bIns="0" anchor="t"/>
          <a:lstStyle>
            <a:lvl1pPr algn="l">
              <a:lnSpc>
                <a:spcPts val="6000"/>
              </a:lnSpc>
              <a:defRPr sz="6000">
                <a:solidFill>
                  <a:schemeClr val="tx1"/>
                </a:solidFill>
              </a:defRPr>
            </a:lvl1pPr>
          </a:lstStyle>
          <a:p>
            <a:r>
              <a:rPr lang="en-US"/>
              <a:t>Click to edit Master title style</a:t>
            </a:r>
            <a:endParaRPr lang="en-US" dirty="0"/>
          </a:p>
        </p:txBody>
      </p:sp>
      <p:sp>
        <p:nvSpPr>
          <p:cNvPr id="9"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4"/>
          <a:srcRect/>
          <a:stretch>
            <a:fillRect/>
          </a:stretch>
        </p:blipFill>
        <p:spPr>
          <a:xfrm>
            <a:off x="457200" y="367964"/>
            <a:ext cx="1765061" cy="548640"/>
          </a:xfrm>
          <a:prstGeom prst="rect">
            <a:avLst/>
          </a:prstGeom>
        </p:spPr>
      </p:pic>
      <p:sp>
        <p:nvSpPr>
          <p:cNvPr id="10" name="Rectangle 9"/>
          <p:cNvSpPr/>
          <p:nvPr userDrawn="1"/>
        </p:nvSpPr>
        <p:spPr>
          <a:xfrm>
            <a:off x="9525" y="1578768"/>
            <a:ext cx="12192000" cy="761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10800000">
            <a:off x="9525" y="5461000"/>
            <a:ext cx="12192000" cy="761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29917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rcRect/>
          <a:stretch>
            <a:fillRect/>
          </a:stretch>
        </p:blipFill>
        <p:spPr>
          <a:xfrm>
            <a:off x="4724400" y="2057400"/>
            <a:ext cx="2743200" cy="2743200"/>
          </a:xfrm>
          <a:prstGeom prst="rect">
            <a:avLst/>
          </a:prstGeom>
        </p:spPr>
      </p:pic>
    </p:spTree>
    <p:custDataLst>
      <p:tags r:id="rId1"/>
    </p:custDataLst>
    <p:extLst>
      <p:ext uri="{BB962C8B-B14F-4D97-AF65-F5344CB8AC3E}">
        <p14:creationId xmlns:p14="http://schemas.microsoft.com/office/powerpoint/2010/main" val="3041615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1633536"/>
            <a:ext cx="12192000" cy="3886200"/>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p:nvPr>
        </p:nvSpPr>
        <p:spPr>
          <a:xfrm>
            <a:off x="457200" y="2057400"/>
            <a:ext cx="11274552" cy="1452562"/>
          </a:xfrm>
        </p:spPr>
        <p:txBody>
          <a:bodyPr lIns="0" tIns="0" rIns="0" bIns="0" anchor="t"/>
          <a:lstStyle>
            <a:lvl1pPr algn="l">
              <a:lnSpc>
                <a:spcPts val="6000"/>
              </a:lnSpc>
              <a:defRPr sz="6000">
                <a:solidFill>
                  <a:schemeClr val="tx1"/>
                </a:solidFill>
              </a:defRPr>
            </a:lvl1pPr>
          </a:lstStyle>
          <a:p>
            <a:r>
              <a:rPr lang="en-US"/>
              <a:t>Click to edit Master title style</a:t>
            </a:r>
            <a:endParaRPr lang="en-US" dirty="0"/>
          </a:p>
        </p:txBody>
      </p:sp>
      <p:sp>
        <p:nvSpPr>
          <p:cNvPr id="9"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4"/>
          <a:srcRect/>
          <a:stretch>
            <a:fillRect/>
          </a:stretch>
        </p:blipFill>
        <p:spPr>
          <a:xfrm>
            <a:off x="457200" y="367964"/>
            <a:ext cx="1765061" cy="548640"/>
          </a:xfrm>
          <a:prstGeom prst="rect">
            <a:avLst/>
          </a:prstGeom>
        </p:spPr>
      </p:pic>
      <p:sp>
        <p:nvSpPr>
          <p:cNvPr id="10" name="Rectangle 9"/>
          <p:cNvSpPr/>
          <p:nvPr userDrawn="1"/>
        </p:nvSpPr>
        <p:spPr>
          <a:xfrm>
            <a:off x="9525" y="1578768"/>
            <a:ext cx="12192000" cy="761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10800000">
            <a:off x="9525" y="5461000"/>
            <a:ext cx="12192000" cy="761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34536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1633536"/>
            <a:ext cx="12192000" cy="3886200"/>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p:nvPr>
        </p:nvSpPr>
        <p:spPr>
          <a:xfrm>
            <a:off x="457200" y="2057400"/>
            <a:ext cx="11274552" cy="1452562"/>
          </a:xfrm>
        </p:spPr>
        <p:txBody>
          <a:bodyPr lIns="0" tIns="0" rIns="0" bIns="0" anchor="t"/>
          <a:lstStyle>
            <a:lvl1pPr algn="l">
              <a:lnSpc>
                <a:spcPts val="6000"/>
              </a:lnSpc>
              <a:defRPr sz="6000">
                <a:solidFill>
                  <a:schemeClr val="tx1"/>
                </a:solidFill>
              </a:defRPr>
            </a:lvl1pPr>
          </a:lstStyle>
          <a:p>
            <a:r>
              <a:rPr lang="en-US"/>
              <a:t>Click to edit Master title style</a:t>
            </a:r>
            <a:endParaRPr lang="en-US" dirty="0"/>
          </a:p>
        </p:txBody>
      </p:sp>
      <p:sp>
        <p:nvSpPr>
          <p:cNvPr id="9" name="Subtitle 2"/>
          <p:cNvSpPr>
            <a:spLocks noGrp="1"/>
          </p:cNvSpPr>
          <p:nvPr>
            <p:ph type="subTitle" idx="1"/>
          </p:nvPr>
        </p:nvSpPr>
        <p:spPr>
          <a:xfrm>
            <a:off x="457200" y="3657600"/>
            <a:ext cx="11274552" cy="1655762"/>
          </a:xfrm>
        </p:spPr>
        <p:txBody>
          <a:bodyPr lIns="0" tIns="0" rIns="0" bIns="0" anchor="t"/>
          <a:lstStyle>
            <a:lvl1pPr marL="0" indent="0" algn="l">
              <a:lnSpc>
                <a:spcPct val="100000"/>
              </a:lnSpc>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4"/>
          <a:srcRect/>
          <a:stretch>
            <a:fillRect/>
          </a:stretch>
        </p:blipFill>
        <p:spPr>
          <a:xfrm>
            <a:off x="457200" y="367964"/>
            <a:ext cx="1765061" cy="548640"/>
          </a:xfrm>
          <a:prstGeom prst="rect">
            <a:avLst/>
          </a:prstGeom>
        </p:spPr>
      </p:pic>
      <p:sp>
        <p:nvSpPr>
          <p:cNvPr id="10" name="Rectangle 9"/>
          <p:cNvSpPr/>
          <p:nvPr userDrawn="1"/>
        </p:nvSpPr>
        <p:spPr>
          <a:xfrm>
            <a:off x="9525" y="1578768"/>
            <a:ext cx="12192000" cy="761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rot="10800000">
            <a:off x="9525" y="5461000"/>
            <a:ext cx="12192000" cy="761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48762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Titles Are Bes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3419E3CB-2297-4754-8CF6-0532C7812AED}"/>
              </a:ext>
            </a:extLst>
          </p:cNvPr>
          <p:cNvSpPr>
            <a:spLocks noGrp="1"/>
          </p:cNvSpPr>
          <p:nvPr>
            <p:ph type="body" sz="half" idx="11"/>
          </p:nvPr>
        </p:nvSpPr>
        <p:spPr>
          <a:xfrm>
            <a:off x="500192" y="3346104"/>
            <a:ext cx="3767009" cy="914401"/>
          </a:xfrm>
        </p:spPr>
        <p:txBody>
          <a:bodyPr/>
          <a:lstStyle>
            <a:lvl1pPr marL="0" indent="0">
              <a:buFontTx/>
              <a:buNone/>
              <a:defRPr/>
            </a:lvl1pPr>
          </a:lstStyle>
          <a:p>
            <a:pPr lvl="0"/>
            <a:r>
              <a:rPr lang="en-US"/>
              <a:t>Click to edit Master text styles</a:t>
            </a:r>
          </a:p>
        </p:txBody>
      </p:sp>
      <p:sp>
        <p:nvSpPr>
          <p:cNvPr id="3" name="Text Placeholder 2">
            <a:extLst>
              <a:ext uri="{FF2B5EF4-FFF2-40B4-BE49-F238E27FC236}">
                <a16:creationId xmlns:a16="http://schemas.microsoft.com/office/drawing/2014/main" id="{DA35732A-BD52-4243-8747-712A43867D3E}"/>
              </a:ext>
            </a:extLst>
          </p:cNvPr>
          <p:cNvSpPr>
            <a:spLocks noGrp="1"/>
          </p:cNvSpPr>
          <p:nvPr>
            <p:ph type="body" sz="quarter" idx="12"/>
          </p:nvPr>
        </p:nvSpPr>
        <p:spPr>
          <a:xfrm>
            <a:off x="4470581" y="1543305"/>
            <a:ext cx="1627632" cy="1627632"/>
          </a:xfrm>
          <a:prstGeom prst="flowChartConnector">
            <a:avLst/>
          </a:prstGeom>
          <a:solidFill>
            <a:srgbClr val="03364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Text Placeholder 2">
            <a:extLst>
              <a:ext uri="{FF2B5EF4-FFF2-40B4-BE49-F238E27FC236}">
                <a16:creationId xmlns:a16="http://schemas.microsoft.com/office/drawing/2014/main" id="{EB36F5E5-B817-4E0B-9BAA-82D7019A61DD}"/>
              </a:ext>
            </a:extLst>
          </p:cNvPr>
          <p:cNvSpPr>
            <a:spLocks noGrp="1"/>
          </p:cNvSpPr>
          <p:nvPr>
            <p:ph type="body" sz="quarter" idx="13"/>
          </p:nvPr>
        </p:nvSpPr>
        <p:spPr>
          <a:xfrm>
            <a:off x="6324244" y="1571753"/>
            <a:ext cx="1627632" cy="1627632"/>
          </a:xfrm>
          <a:prstGeom prst="flowChartConnector">
            <a:avLst/>
          </a:prstGeom>
          <a:solidFill>
            <a:srgbClr val="085E56"/>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0" name="Text Placeholder 2">
            <a:extLst>
              <a:ext uri="{FF2B5EF4-FFF2-40B4-BE49-F238E27FC236}">
                <a16:creationId xmlns:a16="http://schemas.microsoft.com/office/drawing/2014/main" id="{77404FFA-601F-4E39-910D-F93A280FA9DD}"/>
              </a:ext>
            </a:extLst>
          </p:cNvPr>
          <p:cNvSpPr>
            <a:spLocks noGrp="1"/>
          </p:cNvSpPr>
          <p:nvPr>
            <p:ph type="body" sz="quarter" idx="14"/>
          </p:nvPr>
        </p:nvSpPr>
        <p:spPr>
          <a:xfrm>
            <a:off x="8177170" y="1514857"/>
            <a:ext cx="1627632" cy="1627632"/>
          </a:xfrm>
          <a:prstGeom prst="flowChartConnector">
            <a:avLst/>
          </a:prstGeom>
          <a:solidFill>
            <a:srgbClr val="0E784E"/>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1" name="Text Placeholder 2">
            <a:extLst>
              <a:ext uri="{FF2B5EF4-FFF2-40B4-BE49-F238E27FC236}">
                <a16:creationId xmlns:a16="http://schemas.microsoft.com/office/drawing/2014/main" id="{BC7ECB93-8BB9-4F74-B120-1B03727DCAAE}"/>
              </a:ext>
            </a:extLst>
          </p:cNvPr>
          <p:cNvSpPr>
            <a:spLocks noGrp="1"/>
          </p:cNvSpPr>
          <p:nvPr>
            <p:ph type="body" sz="quarter" idx="15"/>
          </p:nvPr>
        </p:nvSpPr>
        <p:spPr>
          <a:xfrm>
            <a:off x="10031571" y="1514857"/>
            <a:ext cx="1627632" cy="1627632"/>
          </a:xfrm>
          <a:prstGeom prst="flowChartConnector">
            <a:avLst/>
          </a:prstGeom>
          <a:solidFill>
            <a:srgbClr val="168F3C"/>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2">
            <a:extLst>
              <a:ext uri="{FF2B5EF4-FFF2-40B4-BE49-F238E27FC236}">
                <a16:creationId xmlns:a16="http://schemas.microsoft.com/office/drawing/2014/main" id="{1C10507C-D634-4C1E-BEAC-5FAEB4CDA9D0}"/>
              </a:ext>
            </a:extLst>
          </p:cNvPr>
          <p:cNvSpPr>
            <a:spLocks noGrp="1"/>
          </p:cNvSpPr>
          <p:nvPr>
            <p:ph type="body" sz="quarter" idx="16"/>
          </p:nvPr>
        </p:nvSpPr>
        <p:spPr>
          <a:xfrm>
            <a:off x="5508953" y="3417351"/>
            <a:ext cx="1627632" cy="1627632"/>
          </a:xfrm>
          <a:prstGeom prst="flowChartConnector">
            <a:avLst/>
          </a:prstGeom>
          <a:solidFill>
            <a:srgbClr val="21A423"/>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2">
            <a:extLst>
              <a:ext uri="{FF2B5EF4-FFF2-40B4-BE49-F238E27FC236}">
                <a16:creationId xmlns:a16="http://schemas.microsoft.com/office/drawing/2014/main" id="{B26543A5-67EE-4C9A-A052-F3FF9C196866}"/>
              </a:ext>
            </a:extLst>
          </p:cNvPr>
          <p:cNvSpPr>
            <a:spLocks noGrp="1"/>
          </p:cNvSpPr>
          <p:nvPr>
            <p:ph type="body" sz="quarter" idx="17"/>
          </p:nvPr>
        </p:nvSpPr>
        <p:spPr>
          <a:xfrm>
            <a:off x="7363354" y="3460022"/>
            <a:ext cx="1627632" cy="1627632"/>
          </a:xfrm>
          <a:prstGeom prst="flowChartConnector">
            <a:avLst/>
          </a:prstGeom>
          <a:solidFill>
            <a:srgbClr val="54B82D"/>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4" name="Text Placeholder 2">
            <a:extLst>
              <a:ext uri="{FF2B5EF4-FFF2-40B4-BE49-F238E27FC236}">
                <a16:creationId xmlns:a16="http://schemas.microsoft.com/office/drawing/2014/main" id="{2849BBA9-E64D-45E6-8441-CD6EC6A11F47}"/>
              </a:ext>
            </a:extLst>
          </p:cNvPr>
          <p:cNvSpPr>
            <a:spLocks noGrp="1"/>
          </p:cNvSpPr>
          <p:nvPr>
            <p:ph type="body" sz="quarter" idx="18"/>
          </p:nvPr>
        </p:nvSpPr>
        <p:spPr>
          <a:xfrm>
            <a:off x="9217755" y="3374679"/>
            <a:ext cx="1627632" cy="1627632"/>
          </a:xfrm>
          <a:prstGeom prst="flowChartConnector">
            <a:avLst/>
          </a:prstGeom>
          <a:solidFill>
            <a:srgbClr val="8DC63F"/>
          </a:solidFill>
          <a:effectLst>
            <a:outerShdw blurRad="50800" dist="38100" dir="2700000" algn="tl" rotWithShape="0">
              <a:prstClr val="black">
                <a:alpha val="40000"/>
              </a:prstClr>
            </a:outerShdw>
          </a:effectLst>
        </p:spPr>
        <p:txBody>
          <a:bodyPr anchor="ctr">
            <a:normAutofit/>
          </a:bodyPr>
          <a:lstStyle>
            <a:lvl1pPr marL="0" indent="0" algn="ctr">
              <a:buFontTx/>
              <a:buNone/>
              <a:defRPr sz="1400">
                <a:solidFill>
                  <a:schemeClr val="bg1"/>
                </a:solidFill>
                <a:latin typeface="Times New Roman" panose="02020603050405020304" pitchFamily="18" charset="0"/>
                <a:cs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7" name="Text Placeholder 16">
            <a:extLst>
              <a:ext uri="{FF2B5EF4-FFF2-40B4-BE49-F238E27FC236}">
                <a16:creationId xmlns:a16="http://schemas.microsoft.com/office/drawing/2014/main" id="{C71E4DEA-C39B-4756-8E21-94E3767FCFC1}"/>
              </a:ext>
            </a:extLst>
          </p:cNvPr>
          <p:cNvSpPr>
            <a:spLocks noGrp="1"/>
          </p:cNvSpPr>
          <p:nvPr>
            <p:ph type="body" sz="quarter" idx="19"/>
          </p:nvPr>
        </p:nvSpPr>
        <p:spPr>
          <a:xfrm>
            <a:off x="500192" y="1600201"/>
            <a:ext cx="3767008" cy="914400"/>
          </a:xfrm>
        </p:spPr>
        <p:txBody>
          <a:bodyPr>
            <a:noAutofit/>
          </a:bodyPr>
          <a:lstStyle>
            <a:lvl1pPr marL="0" indent="0">
              <a:buFontTx/>
              <a:buNone/>
              <a:defRPr sz="3600" b="1">
                <a:latin typeface="+mj-lt"/>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350466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metimes a List is B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C83C-7488-49C5-82F9-8BCDAC1B1E42}"/>
              </a:ext>
            </a:extLst>
          </p:cNvPr>
          <p:cNvSpPr>
            <a:spLocks noGrp="1"/>
          </p:cNvSpPr>
          <p:nvPr>
            <p:ph type="title"/>
          </p:nvPr>
        </p:nvSpPr>
        <p:spPr>
          <a:xfrm>
            <a:off x="457200" y="1143000"/>
            <a:ext cx="4038600" cy="914400"/>
          </a:xfrm>
        </p:spPr>
        <p:txBody>
          <a:bodyPr/>
          <a:lstStyle/>
          <a:p>
            <a:r>
              <a:rPr lang="en-US"/>
              <a:t>Click to edit Master title style</a:t>
            </a:r>
          </a:p>
        </p:txBody>
      </p:sp>
      <p:sp>
        <p:nvSpPr>
          <p:cNvPr id="4" name="Text Placeholder 3">
            <a:extLst>
              <a:ext uri="{FF2B5EF4-FFF2-40B4-BE49-F238E27FC236}">
                <a16:creationId xmlns:a16="http://schemas.microsoft.com/office/drawing/2014/main" id="{1C927B46-786F-4A82-9947-C0D333A0ECE2}"/>
              </a:ext>
            </a:extLst>
          </p:cNvPr>
          <p:cNvSpPr>
            <a:spLocks noGrp="1"/>
          </p:cNvSpPr>
          <p:nvPr>
            <p:ph type="body" sz="quarter" idx="10"/>
          </p:nvPr>
        </p:nvSpPr>
        <p:spPr>
          <a:xfrm>
            <a:off x="457200" y="2286000"/>
            <a:ext cx="4038600" cy="1143000"/>
          </a:xfrm>
        </p:spPr>
        <p:txBody>
          <a:bodyPr/>
          <a:lstStyle>
            <a:lvl1pPr marL="0" indent="0">
              <a:buFontTx/>
              <a:buNone/>
              <a:defRPr/>
            </a:lvl1pPr>
          </a:lstStyle>
          <a:p>
            <a:pPr lvl="0"/>
            <a:r>
              <a:rPr lang="en-US"/>
              <a:t>Click to edit Master text styles</a:t>
            </a:r>
          </a:p>
        </p:txBody>
      </p:sp>
      <p:sp>
        <p:nvSpPr>
          <p:cNvPr id="6" name="Text Placeholder 5">
            <a:extLst>
              <a:ext uri="{FF2B5EF4-FFF2-40B4-BE49-F238E27FC236}">
                <a16:creationId xmlns:a16="http://schemas.microsoft.com/office/drawing/2014/main" id="{E9CB63A9-4DB7-4346-82A1-7C6918CA90F3}"/>
              </a:ext>
            </a:extLst>
          </p:cNvPr>
          <p:cNvSpPr>
            <a:spLocks noGrp="1"/>
          </p:cNvSpPr>
          <p:nvPr>
            <p:ph type="body" sz="quarter" idx="11"/>
          </p:nvPr>
        </p:nvSpPr>
        <p:spPr>
          <a:xfrm>
            <a:off x="4724400" y="1143000"/>
            <a:ext cx="6858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179000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image" Target="../media/image1.pn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ags" Target="../tags/tag35.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248401"/>
            <a:ext cx="12192000" cy="609599"/>
          </a:xfrm>
          <a:prstGeom prst="rect">
            <a:avLst/>
          </a:prstGeom>
          <a:gradFill flip="none" rotWithShape="1">
            <a:gsLst>
              <a:gs pos="0">
                <a:schemeClr val="accent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1371600"/>
            <a:ext cx="11274552" cy="914400"/>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57200" y="2285999"/>
            <a:ext cx="11274552" cy="3429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35"/>
          <a:srcRect/>
          <a:stretch>
            <a:fillRect/>
          </a:stretch>
        </p:blipFill>
        <p:spPr>
          <a:xfrm>
            <a:off x="457200" y="367964"/>
            <a:ext cx="1765061" cy="548640"/>
          </a:xfrm>
          <a:prstGeom prst="rect">
            <a:avLst/>
          </a:prstGeom>
        </p:spPr>
      </p:pic>
      <p:sp>
        <p:nvSpPr>
          <p:cNvPr id="5" name="TextBox 4"/>
          <p:cNvSpPr txBox="1"/>
          <p:nvPr userDrawn="1"/>
        </p:nvSpPr>
        <p:spPr>
          <a:xfrm>
            <a:off x="0" y="6444734"/>
            <a:ext cx="3124200" cy="184666"/>
          </a:xfrm>
          <a:prstGeom prst="rect">
            <a:avLst/>
          </a:prstGeom>
          <a:noFill/>
        </p:spPr>
        <p:txBody>
          <a:bodyPr wrap="square" lIns="45720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b="1" dirty="0">
                <a:solidFill>
                  <a:schemeClr val="bg1"/>
                </a:solidFill>
                <a:latin typeface="+mj-lt"/>
                <a:cs typeface="Calibri" panose="020F0502020204030204" pitchFamily="34" charset="0"/>
              </a:rPr>
              <a:t>Smart In Your World</a:t>
            </a:r>
          </a:p>
        </p:txBody>
      </p:sp>
      <p:sp>
        <p:nvSpPr>
          <p:cNvPr id="11" name="TextBox 10"/>
          <p:cNvSpPr txBox="1"/>
          <p:nvPr userDrawn="1"/>
        </p:nvSpPr>
        <p:spPr>
          <a:xfrm>
            <a:off x="9296401" y="6444734"/>
            <a:ext cx="2882774" cy="184666"/>
          </a:xfrm>
          <a:prstGeom prst="rect">
            <a:avLst/>
          </a:prstGeom>
          <a:noFill/>
        </p:spPr>
        <p:txBody>
          <a:bodyPr wrap="square" lIns="0" tIns="0" rIns="457200" bIns="0" rtlCol="0">
            <a:spAutoFit/>
          </a:bodyPr>
          <a:lstStyle/>
          <a:p>
            <a:pPr marL="0" marR="0" lvl="0" indent="0" algn="r" defTabSz="1141413" rtl="0" eaLnBrk="1" fontAlgn="auto" latinLnBrk="0" hangingPunct="1">
              <a:lnSpc>
                <a:spcPct val="100000"/>
              </a:lnSpc>
              <a:spcBef>
                <a:spcPct val="0"/>
              </a:spcBef>
              <a:spcAft>
                <a:spcPct val="0"/>
              </a:spcAft>
              <a:buClrTx/>
              <a:buSzTx/>
              <a:buFontTx/>
              <a:buNone/>
              <a:defRPr/>
            </a:pPr>
            <a:r>
              <a:rPr lang="en-US" sz="1200" b="0" i="0" dirty="0">
                <a:solidFill>
                  <a:schemeClr val="bg1"/>
                </a:solidFill>
                <a:latin typeface="+mn-lt"/>
                <a:cs typeface="Calibri" panose="020F0502020204030204" pitchFamily="34" charset="0"/>
              </a:rPr>
              <a:t>afslaw.com </a:t>
            </a:r>
            <a:r>
              <a:rPr lang="en-US" sz="1200" b="1" i="0" dirty="0">
                <a:solidFill>
                  <a:schemeClr val="bg1"/>
                </a:solidFill>
                <a:latin typeface="+mn-lt"/>
                <a:cs typeface="Calibri" panose="020F0502020204030204" pitchFamily="34" charset="0"/>
              </a:rPr>
              <a:t>| </a:t>
            </a:r>
            <a:fld id="{63CED5E8-C58B-40D0-81B9-3D6C336E3F91}" type="slidenum">
              <a:rPr lang="en-US" sz="1100" b="1" i="0" smtClean="0">
                <a:solidFill>
                  <a:schemeClr val="bg1"/>
                </a:solidFill>
                <a:latin typeface="+mn-lt"/>
                <a:cs typeface="Calibri" panose="020F0502020204030204" pitchFamily="34" charset="0"/>
              </a:rPr>
              <a:t>‹#›</a:t>
            </a:fld>
            <a:endParaRPr lang="en-US" sz="1100" b="1" i="0" dirty="0">
              <a:solidFill>
                <a:schemeClr val="bg1"/>
              </a:solidFill>
              <a:latin typeface="+mn-lt"/>
              <a:cs typeface="Calibri" panose="020F0502020204030204" pitchFamily="34" charset="0"/>
            </a:endParaRPr>
          </a:p>
        </p:txBody>
      </p:sp>
    </p:spTree>
    <p:custDataLst>
      <p:tags r:id="rId34"/>
    </p:custDataLst>
    <p:extLst>
      <p:ext uri="{BB962C8B-B14F-4D97-AF65-F5344CB8AC3E}">
        <p14:creationId xmlns:p14="http://schemas.microsoft.com/office/powerpoint/2010/main" val="385799617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4" r:id="rId3"/>
    <p:sldLayoutId id="2147483678" r:id="rId4"/>
    <p:sldLayoutId id="2147483680" r:id="rId5"/>
    <p:sldLayoutId id="2147483695" r:id="rId6"/>
    <p:sldLayoutId id="2147483696"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49" r:id="rId21"/>
    <p:sldLayoutId id="2147483673" r:id="rId22"/>
    <p:sldLayoutId id="2147483660" r:id="rId23"/>
    <p:sldLayoutId id="2147483674" r:id="rId24"/>
    <p:sldLayoutId id="2147483655" r:id="rId25"/>
    <p:sldLayoutId id="2147483670" r:id="rId26"/>
    <p:sldLayoutId id="2147483671" r:id="rId27"/>
    <p:sldLayoutId id="2147483654" r:id="rId28"/>
    <p:sldLayoutId id="2147483672" r:id="rId29"/>
    <p:sldLayoutId id="2147483650" r:id="rId30"/>
    <p:sldLayoutId id="2147483668" r:id="rId31"/>
    <p:sldLayoutId id="2147483651" r:id="rId32"/>
  </p:sldLayoutIdLst>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Calibri" panose="020F050202020403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Calibri" panose="020F050202020403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Calibri" panose="020F050202020403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371600"/>
            <a:ext cx="11274552" cy="914400"/>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57200" y="2285999"/>
            <a:ext cx="11274552" cy="3429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457200" y="6126480"/>
            <a:ext cx="11274552" cy="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1"/>
          <a:srcRect/>
          <a:stretch>
            <a:fillRect/>
          </a:stretch>
        </p:blipFill>
        <p:spPr>
          <a:xfrm>
            <a:off x="457200" y="367964"/>
            <a:ext cx="1765061" cy="548640"/>
          </a:xfrm>
          <a:prstGeom prst="rect">
            <a:avLst/>
          </a:prstGeom>
        </p:spPr>
      </p:pic>
      <p:sp>
        <p:nvSpPr>
          <p:cNvPr id="5" name="TextBox 4"/>
          <p:cNvSpPr txBox="1"/>
          <p:nvPr userDrawn="1"/>
        </p:nvSpPr>
        <p:spPr>
          <a:xfrm>
            <a:off x="0" y="6305370"/>
            <a:ext cx="3124200" cy="184666"/>
          </a:xfrm>
          <a:prstGeom prst="rect">
            <a:avLst/>
          </a:prstGeom>
          <a:noFill/>
        </p:spPr>
        <p:txBody>
          <a:bodyPr wrap="square" lIns="457200" tIns="0" rIns="0" bIns="0"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b="1" dirty="0">
                <a:latin typeface="+mj-lt"/>
                <a:cs typeface="Calibri" panose="020F0502020204030204" pitchFamily="34" charset="0"/>
              </a:rPr>
              <a:t>Smart In Your World</a:t>
            </a:r>
          </a:p>
        </p:txBody>
      </p:sp>
      <p:sp>
        <p:nvSpPr>
          <p:cNvPr id="11" name="TextBox 10"/>
          <p:cNvSpPr txBox="1"/>
          <p:nvPr userDrawn="1"/>
        </p:nvSpPr>
        <p:spPr>
          <a:xfrm>
            <a:off x="9296401" y="6305370"/>
            <a:ext cx="2882774" cy="184666"/>
          </a:xfrm>
          <a:prstGeom prst="rect">
            <a:avLst/>
          </a:prstGeom>
          <a:noFill/>
        </p:spPr>
        <p:txBody>
          <a:bodyPr wrap="square" lIns="0" tIns="0" rIns="457200" bIns="0" rtlCol="0">
            <a:spAutoFit/>
          </a:bodyPr>
          <a:lstStyle/>
          <a:p>
            <a:pPr marL="0" marR="0" lvl="0" indent="0" algn="r" defTabSz="1141413" rtl="0" eaLnBrk="1" fontAlgn="auto" latinLnBrk="0" hangingPunct="1">
              <a:lnSpc>
                <a:spcPct val="100000"/>
              </a:lnSpc>
              <a:spcBef>
                <a:spcPct val="0"/>
              </a:spcBef>
              <a:spcAft>
                <a:spcPct val="0"/>
              </a:spcAft>
              <a:buClrTx/>
              <a:buSzTx/>
              <a:buFontTx/>
              <a:buNone/>
              <a:defRPr/>
            </a:pPr>
            <a:r>
              <a:rPr lang="en-US" sz="1200" b="0" i="0" dirty="0">
                <a:latin typeface="+mn-lt"/>
                <a:cs typeface="Calibri" panose="020F0502020204030204" pitchFamily="34" charset="0"/>
              </a:rPr>
              <a:t>afslaw.com </a:t>
            </a:r>
            <a:r>
              <a:rPr lang="en-US" sz="1200" b="1" i="0" dirty="0">
                <a:latin typeface="+mn-lt"/>
                <a:cs typeface="Calibri" panose="020F0502020204030204" pitchFamily="34" charset="0"/>
              </a:rPr>
              <a:t>| </a:t>
            </a:r>
            <a:fld id="{63CED5E8-C58B-40D0-81B9-3D6C336E3F91}" type="slidenum">
              <a:rPr lang="en-US" sz="1100" b="1" i="0" smtClean="0">
                <a:latin typeface="+mn-lt"/>
                <a:cs typeface="Calibri" panose="020F0502020204030204" pitchFamily="34" charset="0"/>
              </a:rPr>
              <a:t>‹#›</a:t>
            </a:fld>
            <a:endParaRPr lang="en-US" sz="1100" b="1" i="0" dirty="0">
              <a:latin typeface="+mn-lt"/>
              <a:cs typeface="Calibri" panose="020F0502020204030204" pitchFamily="34" charset="0"/>
            </a:endParaRPr>
          </a:p>
        </p:txBody>
      </p:sp>
    </p:spTree>
    <p:custDataLst>
      <p:tags r:id="rId20"/>
    </p:custDataLst>
    <p:extLst>
      <p:ext uri="{BB962C8B-B14F-4D97-AF65-F5344CB8AC3E}">
        <p14:creationId xmlns:p14="http://schemas.microsoft.com/office/powerpoint/2010/main" val="330830184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Lst>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Calibri" panose="020F050202020403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Calibri" panose="020F050202020403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Calibri" panose="020F050202020403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Calibri" panose="020F050202020403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55.xml"/><Relationship Id="rId4" Type="http://schemas.openxmlformats.org/officeDocument/2006/relationships/hyperlink" Target="mailto:Jane.attorney@arentfox.com" TargetMode="Externa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3352801"/>
            <a:ext cx="11274425" cy="2133599"/>
          </a:xfrm>
        </p:spPr>
        <p:txBody>
          <a:bodyPr>
            <a:normAutofit fontScale="85000" lnSpcReduction="20000"/>
          </a:bodyPr>
          <a:lstStyle/>
          <a:p>
            <a:r>
              <a:rPr lang="en-US" b="1" dirty="0">
                <a:solidFill>
                  <a:srgbClr val="CC6600"/>
                </a:solidFill>
              </a:rPr>
              <a:t>Estate Planning Council of Northern New Jersey</a:t>
            </a:r>
            <a:endParaRPr lang="en-US" sz="2800" dirty="0"/>
          </a:p>
          <a:p>
            <a:endParaRPr lang="en-US" sz="1900" b="1" dirty="0">
              <a:solidFill>
                <a:srgbClr val="CC6600"/>
              </a:solidFill>
            </a:endParaRPr>
          </a:p>
          <a:p>
            <a:r>
              <a:rPr lang="en-US" sz="1900" dirty="0"/>
              <a:t>October 18, 2023</a:t>
            </a:r>
          </a:p>
          <a:p>
            <a:endParaRPr lang="en-US" b="1" dirty="0">
              <a:solidFill>
                <a:srgbClr val="FF0000"/>
              </a:solidFill>
            </a:endParaRPr>
          </a:p>
          <a:p>
            <a:r>
              <a:rPr lang="en-US" sz="3300" b="1" dirty="0">
                <a:solidFill>
                  <a:srgbClr val="FF0000"/>
                </a:solidFill>
              </a:rPr>
              <a:t>Kevin Matz</a:t>
            </a:r>
            <a:r>
              <a:rPr lang="en-US" sz="1800" dirty="0">
                <a:solidFill>
                  <a:srgbClr val="FF0000"/>
                </a:solidFill>
              </a:rPr>
              <a:t>, Esq., CPA, LL.M. (Taxation)</a:t>
            </a:r>
            <a:r>
              <a:rPr lang="en-US" dirty="0">
                <a:solidFill>
                  <a:srgbClr val="FF0000"/>
                </a:solidFill>
              </a:rPr>
              <a:t> </a:t>
            </a:r>
          </a:p>
          <a:p>
            <a:r>
              <a:rPr lang="en-US" i="1" dirty="0">
                <a:solidFill>
                  <a:schemeClr val="tx1">
                    <a:lumMod val="90000"/>
                    <a:lumOff val="10000"/>
                  </a:schemeClr>
                </a:solidFill>
              </a:rPr>
              <a:t>Partner</a:t>
            </a:r>
            <a:r>
              <a:rPr lang="en-US" dirty="0">
                <a:solidFill>
                  <a:schemeClr val="tx1">
                    <a:lumMod val="90000"/>
                    <a:lumOff val="10000"/>
                  </a:schemeClr>
                </a:solidFill>
              </a:rPr>
              <a:t>, </a:t>
            </a:r>
            <a:r>
              <a:rPr lang="en-US" dirty="0">
                <a:solidFill>
                  <a:srgbClr val="FF0000"/>
                </a:solidFill>
              </a:rPr>
              <a:t>ArentFox</a:t>
            </a:r>
            <a:r>
              <a:rPr lang="en-US" dirty="0">
                <a:solidFill>
                  <a:schemeClr val="tx1">
                    <a:lumMod val="90000"/>
                    <a:lumOff val="10000"/>
                  </a:schemeClr>
                </a:solidFill>
              </a:rPr>
              <a:t> Schiff </a:t>
            </a:r>
          </a:p>
          <a:p>
            <a:pPr>
              <a:lnSpc>
                <a:spcPct val="120000"/>
              </a:lnSpc>
              <a:spcBef>
                <a:spcPts val="0"/>
              </a:spcBef>
            </a:pPr>
            <a:endParaRPr lang="en-US" dirty="0"/>
          </a:p>
          <a:p>
            <a:endParaRPr lang="en-US" dirty="0"/>
          </a:p>
        </p:txBody>
      </p:sp>
      <p:sp>
        <p:nvSpPr>
          <p:cNvPr id="2" name="Title 1"/>
          <p:cNvSpPr>
            <a:spLocks noGrp="1"/>
          </p:cNvSpPr>
          <p:nvPr>
            <p:ph type="ctrTitle" idx="4294967295"/>
          </p:nvPr>
        </p:nvSpPr>
        <p:spPr>
          <a:xfrm>
            <a:off x="457200" y="2057400"/>
            <a:ext cx="10817225" cy="1909763"/>
          </a:xfrm>
        </p:spPr>
        <p:txBody>
          <a:bodyPr>
            <a:normAutofit/>
          </a:bodyPr>
          <a:lstStyle/>
          <a:p>
            <a:r>
              <a:rPr lang="en-US" dirty="0"/>
              <a:t>Recent IRS Challenges to Grantor Retained Annuity Trusts (GRATs)</a:t>
            </a:r>
          </a:p>
        </p:txBody>
      </p:sp>
    </p:spTree>
    <p:custDataLst>
      <p:tags r:id="rId1"/>
    </p:custDataLst>
    <p:extLst>
      <p:ext uri="{BB962C8B-B14F-4D97-AF65-F5344CB8AC3E}">
        <p14:creationId xmlns:p14="http://schemas.microsoft.com/office/powerpoint/2010/main" val="3273554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 challenges to grantor retained annuity trusts</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a:bodyPr>
          <a:lstStyle/>
          <a:p>
            <a:r>
              <a:rPr lang="en-US" dirty="0"/>
              <a:t>The donor’s gift tax return valued the shares based on the mean between the high and low NYSE prices on the date of contribution.</a:t>
            </a:r>
          </a:p>
          <a:p>
            <a:r>
              <a:rPr lang="en-US" dirty="0"/>
              <a:t>These prices did </a:t>
            </a:r>
            <a:r>
              <a:rPr lang="en-US" u="sng" dirty="0"/>
              <a:t>not</a:t>
            </a:r>
            <a:r>
              <a:rPr lang="en-US" dirty="0"/>
              <a:t> take into account ongoing merger negotiations (which ultimately came to fruition more than 7 months later).</a:t>
            </a:r>
          </a:p>
          <a:p>
            <a:pPr lvl="1"/>
            <a:r>
              <a:rPr lang="en-US" dirty="0"/>
              <a:t>Significantly, it would have been a violation of the federal securities laws for the donor to sell the stock at that time</a:t>
            </a:r>
          </a:p>
          <a:p>
            <a:r>
              <a:rPr lang="en-US" dirty="0"/>
              <a:t>The IRS’s position was that the stock should have been valued roughly 50% higher than what was reported on the gift tax return, and that the difference (of approximately $18 MLN) should be considered a taxable gift notwithstanding that the GRAT trust instrument contained standard provisions for a formula revaluation of the annuity amount based on values as finally determined for federal gift tax purposes</a:t>
            </a:r>
          </a:p>
          <a:p>
            <a:pPr lvl="1"/>
            <a:endParaRPr lang="en-US" dirty="0"/>
          </a:p>
          <a:p>
            <a:endParaRPr lang="en-US" dirty="0"/>
          </a:p>
        </p:txBody>
      </p:sp>
    </p:spTree>
    <p:extLst>
      <p:ext uri="{BB962C8B-B14F-4D97-AF65-F5344CB8AC3E}">
        <p14:creationId xmlns:p14="http://schemas.microsoft.com/office/powerpoint/2010/main" val="228546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 challenges to grantor retained annuity trusts</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a:bodyPr>
          <a:lstStyle/>
          <a:p>
            <a:r>
              <a:rPr lang="en-US" dirty="0"/>
              <a:t>The matter was litigated in the Tax Court in </a:t>
            </a:r>
            <a:r>
              <a:rPr lang="en-US" b="1" i="1" dirty="0">
                <a:solidFill>
                  <a:srgbClr val="FF9900"/>
                </a:solidFill>
              </a:rPr>
              <a:t>Baty v. Commissioner</a:t>
            </a:r>
            <a:r>
              <a:rPr lang="en-US" dirty="0"/>
              <a:t>.</a:t>
            </a:r>
          </a:p>
          <a:p>
            <a:r>
              <a:rPr lang="en-US" dirty="0"/>
              <a:t>The crux of the taxpayer’s argument was </a:t>
            </a:r>
            <a:r>
              <a:rPr lang="en-US" b="1" dirty="0"/>
              <a:t>(1) </a:t>
            </a:r>
            <a:r>
              <a:rPr lang="en-US" dirty="0"/>
              <a:t>that</a:t>
            </a:r>
            <a:r>
              <a:rPr lang="en-US" b="1" dirty="0"/>
              <a:t> </a:t>
            </a:r>
            <a:r>
              <a:rPr lang="en-US" dirty="0"/>
              <a:t>no tax deficiency existed; </a:t>
            </a:r>
            <a:r>
              <a:rPr lang="en-US" b="1" dirty="0"/>
              <a:t>(2)</a:t>
            </a:r>
            <a:r>
              <a:rPr lang="en-US" dirty="0"/>
              <a:t> that the publicly traded price should control; </a:t>
            </a:r>
            <a:r>
              <a:rPr lang="en-US" b="1" dirty="0"/>
              <a:t>(3) </a:t>
            </a:r>
            <a:r>
              <a:rPr lang="en-US" dirty="0"/>
              <a:t>that, indeed, the stock was valued without considering transfer restrictions imposed by the federal securities laws; </a:t>
            </a:r>
            <a:r>
              <a:rPr lang="en-US" b="1" dirty="0"/>
              <a:t>(4) </a:t>
            </a:r>
            <a:r>
              <a:rPr lang="en-US" b="1" dirty="0">
                <a:solidFill>
                  <a:srgbClr val="168F3C"/>
                </a:solidFill>
              </a:rPr>
              <a:t>that the GRAT valuation adjustment clause applies to prevent any gift tax</a:t>
            </a:r>
            <a:r>
              <a:rPr lang="en-US" dirty="0"/>
              <a:t>; and </a:t>
            </a:r>
            <a:r>
              <a:rPr lang="en-US" b="1" dirty="0"/>
              <a:t>(5) </a:t>
            </a:r>
            <a:r>
              <a:rPr lang="en-US" dirty="0"/>
              <a:t>that penalties should not be imposed.</a:t>
            </a:r>
          </a:p>
          <a:p>
            <a:r>
              <a:rPr lang="en-US" dirty="0"/>
              <a:t>As set forth in the taxpayer’s brief, with respect to the willing-buyer willing-seller analysis, the IRS provides no explanation of how the hypothetical buyer might learn of closely guarded merger negotiations; nor did the IRS address the fact that to trade on non-public information received from insiders would be illegal.</a:t>
            </a:r>
          </a:p>
          <a:p>
            <a:endParaRPr lang="en-US" dirty="0"/>
          </a:p>
        </p:txBody>
      </p:sp>
    </p:spTree>
    <p:extLst>
      <p:ext uri="{BB962C8B-B14F-4D97-AF65-F5344CB8AC3E}">
        <p14:creationId xmlns:p14="http://schemas.microsoft.com/office/powerpoint/2010/main" val="4040269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 challenges to grantor retained annuity trusts</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fontScale="92500"/>
          </a:bodyPr>
          <a:lstStyle/>
          <a:p>
            <a:r>
              <a:rPr lang="en-US" dirty="0"/>
              <a:t>The IRS’s CCA cited an exception to the mean between the high and low method of valuing publicly traded securities that is set forth in Reg. Section 25.2512-2(e).  The regulation begins as follows:</a:t>
            </a:r>
          </a:p>
          <a:p>
            <a:pPr lvl="1"/>
            <a:r>
              <a:rPr lang="en-US" dirty="0"/>
              <a:t>“In cases in which it is established that the value per bond or share of any security determined on the basis of the selling or bid and asked prices  . . . does not represent the fair market value thereof, then some reasonable modification of the value determined on that basis or other relevant facts and elements of value shall be considered in determining fair market value.”</a:t>
            </a:r>
          </a:p>
          <a:p>
            <a:r>
              <a:rPr lang="en-US" dirty="0"/>
              <a:t>The CCA cited this regulation in concluding that a reasonably informed hypothetical buyer would have knowledge of the pending merger, and to ignore the circumstances of the pending merger “would undermine the basic tenets of fair market value and yield a baseless valuation.” </a:t>
            </a:r>
          </a:p>
          <a:p>
            <a:pPr lvl="1"/>
            <a:r>
              <a:rPr lang="en-US" dirty="0"/>
              <a:t>The regulation, however, mentions several situations in which the exception might be applied, including few or sporadic sales, a very large block of stock being valued that could not be liquidated in a reasonable time without depressing the market, or a block representing a controlling interest.  </a:t>
            </a:r>
            <a:r>
              <a:rPr lang="en-US" b="1" dirty="0">
                <a:solidFill>
                  <a:srgbClr val="FF0000"/>
                </a:solidFill>
              </a:rPr>
              <a:t>None of the situations described in the regulations applied to the </a:t>
            </a:r>
            <a:r>
              <a:rPr lang="en-US" b="1" i="1" u="sng" dirty="0">
                <a:solidFill>
                  <a:srgbClr val="FF0000"/>
                </a:solidFill>
              </a:rPr>
              <a:t>Baty</a:t>
            </a:r>
            <a:r>
              <a:rPr lang="en-US" b="1" dirty="0">
                <a:solidFill>
                  <a:srgbClr val="FF0000"/>
                </a:solidFill>
              </a:rPr>
              <a:t> facts. </a:t>
            </a:r>
          </a:p>
        </p:txBody>
      </p:sp>
    </p:spTree>
    <p:extLst>
      <p:ext uri="{BB962C8B-B14F-4D97-AF65-F5344CB8AC3E}">
        <p14:creationId xmlns:p14="http://schemas.microsoft.com/office/powerpoint/2010/main" val="4279284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IRS’s challenges to grantor retained annuity trusts</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a:bodyPr>
          <a:lstStyle/>
          <a:p>
            <a:r>
              <a:rPr lang="en-US" dirty="0"/>
              <a:t>In addition, the merger at issue in </a:t>
            </a:r>
            <a:r>
              <a:rPr lang="en-US" i="1" dirty="0"/>
              <a:t>Baty </a:t>
            </a:r>
            <a:r>
              <a:rPr lang="en-US" dirty="0"/>
              <a:t>was not practically certain to occur (and in fact did not occur until more than 7 months after the contribution of stock to the GRAT).  </a:t>
            </a:r>
          </a:p>
          <a:p>
            <a:pPr lvl="1"/>
            <a:r>
              <a:rPr lang="en-US" dirty="0"/>
              <a:t>Accordingly, the IRS’s reliance in its CCA on </a:t>
            </a:r>
            <a:r>
              <a:rPr lang="en-US" i="1" dirty="0"/>
              <a:t>Ferguson v. Commissioner </a:t>
            </a:r>
            <a:r>
              <a:rPr lang="en-US" dirty="0"/>
              <a:t>(which, incidentally, is an anticipatory assignment of income case) was factually misplaced.</a:t>
            </a:r>
          </a:p>
          <a:p>
            <a:r>
              <a:rPr lang="en-US" dirty="0"/>
              <a:t>Moreover, the taxpayer’s brief in the </a:t>
            </a:r>
            <a:r>
              <a:rPr lang="en-US" i="1" dirty="0"/>
              <a:t>Baty</a:t>
            </a:r>
            <a:r>
              <a:rPr lang="en-US" dirty="0"/>
              <a:t> case pointed out that the IRS’s position that non-public information should be considered in valuing publicly traded stock “would create an administrative nightmare of epic proportions for both taxpayers and the IRS” and is unworkable for a gift by an insider under the federal securities laws.</a:t>
            </a:r>
          </a:p>
        </p:txBody>
      </p:sp>
    </p:spTree>
    <p:extLst>
      <p:ext uri="{BB962C8B-B14F-4D97-AF65-F5344CB8AC3E}">
        <p14:creationId xmlns:p14="http://schemas.microsoft.com/office/powerpoint/2010/main" val="3441437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IRS’s challenges to grantor retained annuity trusts</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a:bodyPr>
          <a:lstStyle/>
          <a:p>
            <a:r>
              <a:rPr lang="en-US" dirty="0"/>
              <a:t>In </a:t>
            </a:r>
            <a:r>
              <a:rPr lang="en-US" i="1" dirty="0"/>
              <a:t>Baty</a:t>
            </a:r>
            <a:r>
              <a:rPr lang="en-US" dirty="0"/>
              <a:t>, the </a:t>
            </a:r>
            <a:r>
              <a:rPr lang="en-US" b="1" dirty="0">
                <a:solidFill>
                  <a:srgbClr val="FF9900"/>
                </a:solidFill>
              </a:rPr>
              <a:t>IRS’s primary position </a:t>
            </a:r>
            <a:r>
              <a:rPr lang="en-US" dirty="0"/>
              <a:t>was </a:t>
            </a:r>
            <a:r>
              <a:rPr lang="en-US" u="sng" dirty="0"/>
              <a:t>not</a:t>
            </a:r>
            <a:r>
              <a:rPr lang="en-US" dirty="0"/>
              <a:t> the Draconian position in 202152018 that the GRAT would </a:t>
            </a:r>
            <a:r>
              <a:rPr lang="en-US" b="1" u="sng" dirty="0"/>
              <a:t>not</a:t>
            </a:r>
            <a:r>
              <a:rPr lang="en-US" dirty="0"/>
              <a:t> be a qualified GRAT so that the entire contribution to the GRAT would be a taxable gift.</a:t>
            </a:r>
          </a:p>
          <a:p>
            <a:r>
              <a:rPr lang="en-US" dirty="0"/>
              <a:t>Instead, the IRS’s notice of deficiency took the position that the annuity payments would not be adjusted (notwithstanding the GRAT trust instrument requirements for such adjustments), so the difference between the IRS’s determined value of the contributed stock and the value of the contribution reported on the gift tax return was a gift.</a:t>
            </a:r>
          </a:p>
          <a:p>
            <a:pPr lvl="1"/>
            <a:r>
              <a:rPr lang="en-US" dirty="0"/>
              <a:t>The </a:t>
            </a:r>
            <a:r>
              <a:rPr lang="en-US" b="1" dirty="0">
                <a:solidFill>
                  <a:srgbClr val="C00000"/>
                </a:solidFill>
              </a:rPr>
              <a:t>IRS’s alternative position </a:t>
            </a:r>
            <a:r>
              <a:rPr lang="en-US" dirty="0"/>
              <a:t>was that, in the alternative, the annuity interest would not constitute a qualified annuity interest (meaning that the retained annuity payments would be valued at zero).</a:t>
            </a:r>
          </a:p>
          <a:p>
            <a:r>
              <a:rPr lang="en-US" b="1" u="sng" dirty="0">
                <a:solidFill>
                  <a:srgbClr val="0070C0"/>
                </a:solidFill>
              </a:rPr>
              <a:t>IRS CONCESSION</a:t>
            </a:r>
            <a:r>
              <a:rPr lang="en-US" b="1" dirty="0">
                <a:solidFill>
                  <a:srgbClr val="0070C0"/>
                </a:solidFill>
              </a:rPr>
              <a:t> </a:t>
            </a:r>
            <a:r>
              <a:rPr lang="en-US" dirty="0">
                <a:solidFill>
                  <a:srgbClr val="0070C0"/>
                </a:solidFill>
              </a:rPr>
              <a:t>– The IRS ultimately fully conceded, and a stipulated decision was entered in the </a:t>
            </a:r>
            <a:r>
              <a:rPr lang="en-US" i="1" dirty="0">
                <a:solidFill>
                  <a:srgbClr val="0070C0"/>
                </a:solidFill>
              </a:rPr>
              <a:t>Baty</a:t>
            </a:r>
            <a:r>
              <a:rPr lang="en-US" dirty="0">
                <a:solidFill>
                  <a:srgbClr val="0070C0"/>
                </a:solidFill>
              </a:rPr>
              <a:t> case</a:t>
            </a:r>
            <a:r>
              <a:rPr lang="en-US" dirty="0"/>
              <a:t>.</a:t>
            </a:r>
          </a:p>
        </p:txBody>
      </p:sp>
    </p:spTree>
    <p:extLst>
      <p:ext uri="{BB962C8B-B14F-4D97-AF65-F5344CB8AC3E}">
        <p14:creationId xmlns:p14="http://schemas.microsoft.com/office/powerpoint/2010/main" val="2206712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 challenges to grantor retained annuity trusts</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fontScale="92500" lnSpcReduction="10000"/>
          </a:bodyPr>
          <a:lstStyle/>
          <a:p>
            <a:r>
              <a:rPr lang="en-US" dirty="0"/>
              <a:t>In </a:t>
            </a:r>
            <a:r>
              <a:rPr lang="en-US" b="1" i="1" dirty="0">
                <a:solidFill>
                  <a:srgbClr val="7030A0"/>
                </a:solidFill>
              </a:rPr>
              <a:t>Chief Counsel Advice (CCA) 202152018</a:t>
            </a:r>
            <a:r>
              <a:rPr lang="en-US" dirty="0"/>
              <a:t>, the Chief Counsel’s Office of the Internal Revenue Service considered the following issues pertaining to a grantor’s transfer of shares of stock in a company that was subject to ongoing merger negotiations to a grantor retained annuity trust (GRAT):</a:t>
            </a:r>
          </a:p>
          <a:p>
            <a:pPr lvl="1"/>
            <a:r>
              <a:rPr lang="en-US" b="1" u="sng" dirty="0">
                <a:solidFill>
                  <a:schemeClr val="accent6">
                    <a:lumMod val="50000"/>
                  </a:schemeClr>
                </a:solidFill>
              </a:rPr>
              <a:t>FIRST</a:t>
            </a:r>
            <a:r>
              <a:rPr lang="en-US" dirty="0"/>
              <a:t>, Whether, in the pre-merger context, the hypothetical willing buyer and willing seller of shares in a company would consider a pending merger for the purpose of valuing stock for gift tax purposes; and</a:t>
            </a:r>
          </a:p>
          <a:p>
            <a:pPr lvl="1"/>
            <a:r>
              <a:rPr lang="en-US" b="1" u="sng" dirty="0">
                <a:solidFill>
                  <a:srgbClr val="FF0000"/>
                </a:solidFill>
              </a:rPr>
              <a:t>SECOND</a:t>
            </a:r>
            <a:r>
              <a:rPr lang="en-US" dirty="0"/>
              <a:t>, Whether the Donor retained a “</a:t>
            </a:r>
            <a:r>
              <a:rPr lang="en-US" b="1" i="1" dirty="0"/>
              <a:t>qualified annuity interest</a:t>
            </a:r>
            <a:r>
              <a:rPr lang="en-US" dirty="0"/>
              <a:t>” in trust when the Donor used an outdated appraisal that did not take into account all the facts and circumstances of a pending merger. </a:t>
            </a:r>
          </a:p>
          <a:p>
            <a:r>
              <a:rPr lang="en-US" dirty="0"/>
              <a:t>The IRS concluded as follows:</a:t>
            </a:r>
          </a:p>
          <a:p>
            <a:pPr lvl="1"/>
            <a:r>
              <a:rPr lang="en-US" b="1" u="sng" dirty="0">
                <a:solidFill>
                  <a:schemeClr val="accent6">
                    <a:lumMod val="50000"/>
                  </a:schemeClr>
                </a:solidFill>
              </a:rPr>
              <a:t>FIRST</a:t>
            </a:r>
            <a:r>
              <a:rPr lang="en-US" dirty="0"/>
              <a:t>, </a:t>
            </a:r>
            <a:r>
              <a:rPr lang="en-US" b="1" dirty="0"/>
              <a:t>YES</a:t>
            </a:r>
            <a:r>
              <a:rPr lang="en-US" dirty="0"/>
              <a:t>, that under the fair market value standard, the hypothetical willing buyer and willing seller of a company would consider a pending merger when valuing the property transferred for gift tax purposes.</a:t>
            </a:r>
          </a:p>
          <a:p>
            <a:pPr lvl="1"/>
            <a:r>
              <a:rPr lang="en-US" b="1" u="sng" dirty="0">
                <a:solidFill>
                  <a:srgbClr val="FF0000"/>
                </a:solidFill>
              </a:rPr>
              <a:t>SECOND</a:t>
            </a:r>
            <a:r>
              <a:rPr lang="en-US" dirty="0"/>
              <a:t>, </a:t>
            </a:r>
            <a:r>
              <a:rPr lang="en-US" b="1" dirty="0"/>
              <a:t>NO</a:t>
            </a:r>
            <a:r>
              <a:rPr lang="en-US" dirty="0"/>
              <a:t>, the retained interest was not a qualified annuity interest under Section 2702 of the Internal Revenue Code because the Donor used an outdated appraisal that did not take into account all of the facts and circumstances of a pending merger.</a:t>
            </a:r>
          </a:p>
          <a:p>
            <a:endParaRPr lang="en-US" dirty="0"/>
          </a:p>
        </p:txBody>
      </p:sp>
    </p:spTree>
    <p:extLst>
      <p:ext uri="{BB962C8B-B14F-4D97-AF65-F5344CB8AC3E}">
        <p14:creationId xmlns:p14="http://schemas.microsoft.com/office/powerpoint/2010/main" val="3257982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 challenges to grantor retained annuity trusts</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fontScale="92500" lnSpcReduction="10000"/>
          </a:bodyPr>
          <a:lstStyle/>
          <a:p>
            <a:pPr marL="0" indent="0">
              <a:buNone/>
            </a:pPr>
            <a:r>
              <a:rPr lang="en-US" b="1" i="1" dirty="0"/>
              <a:t>Facts of CCA 202152018</a:t>
            </a:r>
            <a:endParaRPr lang="en-US" dirty="0"/>
          </a:p>
          <a:p>
            <a:r>
              <a:rPr lang="en-US" dirty="0"/>
              <a:t>The Donor was the founder of a very successful company, that through an investment advisory firm solicited offers for merger and received five such offers.  </a:t>
            </a:r>
          </a:p>
          <a:p>
            <a:r>
              <a:rPr lang="en-US" dirty="0"/>
              <a:t>Three days after receiving the five separate offers for merger, the Donor created a two year grantor retained annuity trust (GRAT), the terms of which satisfied section 2702 and the accompanying Treasury Regulations.  </a:t>
            </a:r>
          </a:p>
          <a:p>
            <a:r>
              <a:rPr lang="en-US" dirty="0"/>
              <a:t>The Donor funded the GRAT with shares of the Company.  </a:t>
            </a:r>
          </a:p>
          <a:p>
            <a:r>
              <a:rPr lang="en-US" b="1" dirty="0"/>
              <a:t>The value of the shares of the Company was determined based on an appraisal of the Company as of a date that was approximately 7 months prior to the transfer to the GRAT trust.  </a:t>
            </a:r>
          </a:p>
          <a:p>
            <a:pPr lvl="1"/>
            <a:r>
              <a:rPr lang="en-US" dirty="0"/>
              <a:t>The appraisal, which was obtained in order to satisfy the reporting requirements for nonqualified deferred compensation plans under Section 409A of the Internal Revenue Code, valued the shares at a very low price that was much lower than the prices that were reflected in the merger offers.</a:t>
            </a:r>
          </a:p>
          <a:p>
            <a:endParaRPr lang="en-US" dirty="0"/>
          </a:p>
        </p:txBody>
      </p:sp>
    </p:spTree>
    <p:extLst>
      <p:ext uri="{BB962C8B-B14F-4D97-AF65-F5344CB8AC3E}">
        <p14:creationId xmlns:p14="http://schemas.microsoft.com/office/powerpoint/2010/main" val="334493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 challenges to grantor retained annuity trusts</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fontScale="92500"/>
          </a:bodyPr>
          <a:lstStyle/>
          <a:p>
            <a:pPr marL="0" indent="0">
              <a:buNone/>
            </a:pPr>
            <a:r>
              <a:rPr lang="en-US" b="1" i="1" dirty="0"/>
              <a:t>Facts of CCA 202152018 (cont’d)</a:t>
            </a:r>
            <a:endParaRPr lang="en-US" dirty="0"/>
          </a:p>
          <a:p>
            <a:r>
              <a:rPr lang="en-US" dirty="0"/>
              <a:t>Subsequently, the Donor gifted Company shares to a separate charitable remainder trust and valued those shares (for charitable deduction purposes) at a subsequent tender offer price that was approximately 3 times greater than the section 409A appraisal from the prior year that was used to establish the value for the GRAT.</a:t>
            </a:r>
          </a:p>
          <a:p>
            <a:r>
              <a:rPr lang="en-US" dirty="0"/>
              <a:t>When asked to explain the use of the outdated appraisal (as of December 31</a:t>
            </a:r>
            <a:r>
              <a:rPr lang="en-US" baseline="30000" dirty="0"/>
              <a:t>st</a:t>
            </a:r>
            <a:r>
              <a:rPr lang="en-US" dirty="0"/>
              <a:t> of the prior year) to value the transfer to the GRAT, as well as the use of a new appraisal to value the transfers to charity, the company that conducted the appraisal stated only that “the appraisal used for the GRAT transfer was only 6 months old and business operations had not materially changed during the 6 month period.  For the charitable gifts, under the rules for Form 8283, in order to substantiate a charitable deduction greater than $5,000, a qualified appraisal must be completed.  Because of this requirement an appraisal was completed for the donations of Company stock to various charities.”</a:t>
            </a:r>
          </a:p>
          <a:p>
            <a:endParaRPr lang="en-US" dirty="0"/>
          </a:p>
        </p:txBody>
      </p:sp>
    </p:spTree>
    <p:extLst>
      <p:ext uri="{BB962C8B-B14F-4D97-AF65-F5344CB8AC3E}">
        <p14:creationId xmlns:p14="http://schemas.microsoft.com/office/powerpoint/2010/main" val="91686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 challenges to grantor retained annuity trusts</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fontScale="92500"/>
          </a:bodyPr>
          <a:lstStyle/>
          <a:p>
            <a:pPr marL="0" indent="0">
              <a:buNone/>
            </a:pPr>
            <a:r>
              <a:rPr lang="en-US" b="1" i="1" dirty="0"/>
              <a:t>IRS Analysis in CCA 202152018</a:t>
            </a:r>
            <a:endParaRPr lang="en-US" dirty="0"/>
          </a:p>
          <a:p>
            <a:r>
              <a:rPr lang="en-US" dirty="0"/>
              <a:t>In its analysis, the IRS started out by noting that under Section 25.2512-1 of the Gift Tax Regulations, the value of property for gift tax purposes is the price at which such property would change hands between a willing buyer and a willing seller, neither being under any compulsion to buy or sell, and both having reasonable knowledge of relevant facts.  </a:t>
            </a:r>
          </a:p>
          <a:p>
            <a:pPr lvl="1"/>
            <a:r>
              <a:rPr lang="en-US" dirty="0"/>
              <a:t>The value of stocks and bonds is the fair market value per share or bond on the date of the gift.    </a:t>
            </a:r>
          </a:p>
          <a:p>
            <a:r>
              <a:rPr lang="en-US" dirty="0"/>
              <a:t>The IRS then noted that Treasury Regulation Section 2512-2(e) provides, in relevant part, that in cases in which it is established that the value per bond or share of any security determined on the basis of the selling or bid and asked prices as provided under section 25.2512-2(b) (which is the general rule for determining fair market value of a publicly traded security) does not represent the fair market value thereof, then some reasonable modification of the value determined on that basis or other relevant facts and elements of value shall be considered in determining fair market value. </a:t>
            </a:r>
          </a:p>
        </p:txBody>
      </p:sp>
    </p:spTree>
    <p:extLst>
      <p:ext uri="{BB962C8B-B14F-4D97-AF65-F5344CB8AC3E}">
        <p14:creationId xmlns:p14="http://schemas.microsoft.com/office/powerpoint/2010/main" val="468309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 challenges to grantor retained annuity trusts</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fontScale="92500" lnSpcReduction="10000"/>
          </a:bodyPr>
          <a:lstStyle/>
          <a:p>
            <a:pPr marL="0" indent="0">
              <a:buNone/>
            </a:pPr>
            <a:r>
              <a:rPr lang="en-US" b="1" i="1" dirty="0"/>
              <a:t>IRS Analysis in CCA 202152018 (cont’d)</a:t>
            </a:r>
          </a:p>
          <a:p>
            <a:r>
              <a:rPr lang="en-US" b="1" dirty="0"/>
              <a:t>The IRS turned to consider what it means to have a “qualified annuity interest” in a GRAT for purposes of Treas. Reg. Sec. 25.2702, and noted that Section 25.2702-3(d)(1) provides that, to be a qualified annuity interest, the interest must meet the definition of and function exclusively as a qualified interest from the creation of the trust.</a:t>
            </a:r>
            <a:endParaRPr lang="en-US" dirty="0"/>
          </a:p>
          <a:p>
            <a:r>
              <a:rPr lang="en-US" dirty="0"/>
              <a:t>The IRS then cited the case of </a:t>
            </a:r>
            <a:r>
              <a:rPr lang="en-US" u="sng" dirty="0"/>
              <a:t>Atkinson v. Commissioner</a:t>
            </a:r>
            <a:r>
              <a:rPr lang="en-US" dirty="0"/>
              <a:t>, 115 T.C. 26, 32 (2000), </a:t>
            </a:r>
            <a:r>
              <a:rPr lang="en-US" u="sng" dirty="0"/>
              <a:t>aff’d</a:t>
            </a:r>
            <a:r>
              <a:rPr lang="en-US" dirty="0"/>
              <a:t>, 309 F.3d 1290 (11</a:t>
            </a:r>
            <a:r>
              <a:rPr lang="en-US" baseline="30000" dirty="0"/>
              <a:t>th</a:t>
            </a:r>
            <a:r>
              <a:rPr lang="en-US" dirty="0"/>
              <a:t> Cir. 2002), for the proposition that, in the parallel context of a charitable remainder trust, the failure of the trust to function as a charitable remainder trust in its administration caused the trust to be disqualified as a charitable remainder trust.  </a:t>
            </a:r>
          </a:p>
          <a:p>
            <a:pPr lvl="1"/>
            <a:r>
              <a:rPr lang="en-US" dirty="0"/>
              <a:t>In the </a:t>
            </a:r>
            <a:r>
              <a:rPr lang="en-US" u="sng" dirty="0"/>
              <a:t>Atkinson</a:t>
            </a:r>
            <a:r>
              <a:rPr lang="en-US" dirty="0"/>
              <a:t> case, the donor created a charitable remainder annuity trust but no payments were actually made from the trust to the donor during the 2 year period between the creation of the trust and the donor’s death.  </a:t>
            </a:r>
          </a:p>
          <a:p>
            <a:pPr lvl="1"/>
            <a:r>
              <a:rPr lang="en-US" dirty="0"/>
              <a:t>The IRS argued that this caused the charitable remainder trust in </a:t>
            </a:r>
            <a:r>
              <a:rPr lang="en-US" u="sng" dirty="0"/>
              <a:t>Atkinson</a:t>
            </a:r>
            <a:r>
              <a:rPr lang="en-US" dirty="0"/>
              <a:t> to be an invalid charitable remainder trust from its creation, and the court agreed because the trust failed to operate in accordance with its terms. </a:t>
            </a:r>
          </a:p>
          <a:p>
            <a:pPr marL="0" indent="0">
              <a:buNone/>
            </a:pPr>
            <a:endParaRPr lang="en-US" dirty="0"/>
          </a:p>
        </p:txBody>
      </p:sp>
    </p:spTree>
    <p:extLst>
      <p:ext uri="{BB962C8B-B14F-4D97-AF65-F5344CB8AC3E}">
        <p14:creationId xmlns:p14="http://schemas.microsoft.com/office/powerpoint/2010/main" val="444459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 challenges to grantor retained annuity trusts</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a:bodyPr>
          <a:lstStyle/>
          <a:p>
            <a:r>
              <a:rPr lang="en-US" dirty="0"/>
              <a:t>There are two separate significant IRS challenges to grantor retained annuity trusts (GRATs) in the context of ongoing merger negotiations that have garnered considerable attention going back to 2019 </a:t>
            </a:r>
          </a:p>
          <a:p>
            <a:pPr lvl="1"/>
            <a:r>
              <a:rPr lang="en-US" b="1" u="sng" dirty="0">
                <a:solidFill>
                  <a:srgbClr val="FF9900"/>
                </a:solidFill>
              </a:rPr>
              <a:t>FIRST</a:t>
            </a:r>
            <a:r>
              <a:rPr lang="en-US" dirty="0">
                <a:solidFill>
                  <a:srgbClr val="FF9900"/>
                </a:solidFill>
              </a:rPr>
              <a:t> </a:t>
            </a:r>
            <a:r>
              <a:rPr lang="en-US" dirty="0"/>
              <a:t>-- In a case that has now settled very favorably for the taxpayer, the IRS withdrew its previous position in Chief Counsel Advice (CCA) 201939002 that had rejected the use of standard methodology in valuing publicly traded stock transferred to a GRAT that failed to take into account pending merger discussions.   </a:t>
            </a:r>
            <a:r>
              <a:rPr lang="en-US" i="1" dirty="0"/>
              <a:t>Baty v. Commissioner</a:t>
            </a:r>
            <a:r>
              <a:rPr lang="en-US" dirty="0"/>
              <a:t>, Tax Court Docket No. 12216-21 (stipulated decision entered June 17, 2022).</a:t>
            </a:r>
          </a:p>
          <a:p>
            <a:pPr lvl="1"/>
            <a:r>
              <a:rPr lang="en-US" b="1" u="sng" dirty="0">
                <a:solidFill>
                  <a:srgbClr val="FF0000"/>
                </a:solidFill>
              </a:rPr>
              <a:t>SECOND</a:t>
            </a:r>
            <a:r>
              <a:rPr lang="en-US" dirty="0"/>
              <a:t> --  However, the IRS applied the draconian “</a:t>
            </a:r>
            <a:r>
              <a:rPr lang="en-US" i="1" dirty="0"/>
              <a:t>Atkinson</a:t>
            </a:r>
            <a:r>
              <a:rPr lang="en-US" dirty="0"/>
              <a:t> rationale” (in effect, blowing up the GRAT as disqualified) to another GRAT with a valuation issue in connection with an anticipated merger in CCA 202152018, which is now a pending case.</a:t>
            </a:r>
          </a:p>
        </p:txBody>
      </p:sp>
    </p:spTree>
    <p:extLst>
      <p:ext uri="{BB962C8B-B14F-4D97-AF65-F5344CB8AC3E}">
        <p14:creationId xmlns:p14="http://schemas.microsoft.com/office/powerpoint/2010/main" val="901806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 challenges to grantor retained annuity trusts</a:t>
            </a:r>
            <a:br>
              <a:rPr lang="en-US" dirty="0"/>
            </a:br>
            <a:endParaRPr lang="en-US" dirty="0"/>
          </a:p>
        </p:txBody>
      </p:sp>
      <p:sp>
        <p:nvSpPr>
          <p:cNvPr id="6" name="Content Placeholder 5"/>
          <p:cNvSpPr>
            <a:spLocks noGrp="1"/>
          </p:cNvSpPr>
          <p:nvPr>
            <p:ph idx="1"/>
          </p:nvPr>
        </p:nvSpPr>
        <p:spPr/>
        <p:txBody>
          <a:bodyPr>
            <a:normAutofit fontScale="92500"/>
          </a:bodyPr>
          <a:lstStyle/>
          <a:p>
            <a:pPr marL="0" indent="0">
              <a:buNone/>
            </a:pPr>
            <a:r>
              <a:rPr lang="en-US" b="1" i="1" dirty="0"/>
              <a:t>IRS Analysis in CCA 202152018 (cont’d)</a:t>
            </a:r>
          </a:p>
          <a:p>
            <a:r>
              <a:rPr lang="en-US" dirty="0"/>
              <a:t>Applying this analysis to the facts before it, the IRS found the reasoning of the </a:t>
            </a:r>
            <a:r>
              <a:rPr lang="en-US" u="sng" dirty="0"/>
              <a:t>Atkinson</a:t>
            </a:r>
            <a:r>
              <a:rPr lang="en-US" dirty="0"/>
              <a:t> case to be analogous and disqualified the GRAT due to the trust’s perceived failure to function as a GRAT.   </a:t>
            </a:r>
          </a:p>
          <a:p>
            <a:r>
              <a:rPr lang="en-US" dirty="0"/>
              <a:t>Basicly, the IRS was extremely disturbed by the taxpayer’s failure to consider the facts and circumstances of the pending merger in valuing the corporate shares that were transferred to the GRAT.  </a:t>
            </a:r>
          </a:p>
          <a:p>
            <a:r>
              <a:rPr lang="en-US" dirty="0"/>
              <a:t>According to the IRS:  </a:t>
            </a:r>
            <a:r>
              <a:rPr lang="en-US" b="1" i="1" dirty="0"/>
              <a:t>“Indeed, ignoring the facts and circumstances of the pending merger undermines the basic tenets of fair market value and yields a baseless valuation, and thereby casts more than just doubt upon the bona fides of the transfer to the GRAT.”  </a:t>
            </a:r>
          </a:p>
          <a:p>
            <a:r>
              <a:rPr lang="en-US" dirty="0"/>
              <a:t>The fact that the GRAT trust instrument – in accordance with the Treasury Regulations applicable to GRATs – included a built-in re-valuation clause to re-value the qualified annuity interest in the event of the IRS adjustment was not enough to save the day.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31968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 challenges to grantor retained annuity trusts</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fontScale="92500" lnSpcReduction="10000"/>
          </a:bodyPr>
          <a:lstStyle/>
          <a:p>
            <a:pPr marL="0" indent="0">
              <a:buNone/>
            </a:pPr>
            <a:r>
              <a:rPr lang="en-US" b="1" i="1" dirty="0"/>
              <a:t>IRS Analysis in CCA 202152018 (cont’d)</a:t>
            </a:r>
          </a:p>
          <a:p>
            <a:r>
              <a:rPr lang="en-US" dirty="0"/>
              <a:t>The IRS further blew off steam on this issue writing as follows:</a:t>
            </a:r>
          </a:p>
          <a:p>
            <a:pPr lvl="1"/>
            <a:r>
              <a:rPr lang="en-US" i="1" dirty="0"/>
              <a:t>“In addition, although the governing instrument of Trust appears to meet the requirements of § 2702 and the corresponding regulations, intentionally basing the fixed amount required by § 2702(b)(1) and § 25.2702-3(b)(1)(i) on an undervalued appraisal causes the retained interest to fail to function exclusively as a qualified interest from the creation of the trust.  The trustee’s failure to satisfy the “fixed amount” requirement under § 2702 and § 25.2702-3(b)(1)(i) on an undervalued appraisal causes the retained interest to fail to function exclusively as a qualified interest from the creation of the trust.  The trustee’s failure to satisfy the “fixed amount” requirement under § 2702 and § 25.2702-3(b)(1)(ii)(B) is an operational failure because the trustee paid an amount that had no relation to the initial fair market value of the property transferred to the trust; instead the amount was based on an outdated and misleading appraisal of [the] Company, at a time when Company had received offers in the multi-billion dollar range.  When asked about the use of the outdated appraisal, the company that conducted the appraisal stated only that business operations had not materially changed during the 6 month period.  In contrast, in valuing the transfer to the charitable trust, the company that conducted the appraisal focused only on the tender offer, and accordingly gave little weight to the business operations for valuation purposes.</a:t>
            </a:r>
          </a:p>
          <a:p>
            <a:pPr marL="0" indent="0">
              <a:buNone/>
            </a:pPr>
            <a:endParaRPr lang="en-US" dirty="0"/>
          </a:p>
        </p:txBody>
      </p:sp>
    </p:spTree>
    <p:extLst>
      <p:ext uri="{BB962C8B-B14F-4D97-AF65-F5344CB8AC3E}">
        <p14:creationId xmlns:p14="http://schemas.microsoft.com/office/powerpoint/2010/main" val="3329073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 challenges to grantor retained annuity trusts</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a:bodyPr>
          <a:lstStyle/>
          <a:p>
            <a:pPr marL="0" indent="0">
              <a:buNone/>
            </a:pPr>
            <a:r>
              <a:rPr lang="en-US" b="1" i="1" dirty="0"/>
              <a:t>IRS Analysis in CCA 202152018 (cont’d)</a:t>
            </a:r>
          </a:p>
          <a:p>
            <a:pPr lvl="1"/>
            <a:r>
              <a:rPr lang="en-US" i="1" dirty="0"/>
              <a:t>The operational effect of </a:t>
            </a:r>
            <a:r>
              <a:rPr lang="en-US" i="1" dirty="0">
                <a:solidFill>
                  <a:srgbClr val="FF0000"/>
                </a:solidFill>
              </a:rPr>
              <a:t>deliberately</a:t>
            </a:r>
            <a:r>
              <a:rPr lang="en-US" i="1" dirty="0"/>
              <a:t> using an undervalued appraisal is to artificially depress the required annual annuity.  Thus, in the present case, the artificial annuity to be paid was less than 34 cents on the dollar instead of the required amount, allowing the trustee to hold back tens of millions of dollars.  The cascading effect produced a windfall to the remaindermen.  Accordingly, because of this operational failure, Donor did not retain a qualified annuity interest under § 2702.  </a:t>
            </a:r>
            <a:r>
              <a:rPr lang="en-US" i="1" u="sng" dirty="0"/>
              <a:t>See</a:t>
            </a:r>
            <a:r>
              <a:rPr lang="en-US" i="1" dirty="0"/>
              <a:t> </a:t>
            </a:r>
            <a:r>
              <a:rPr lang="en-US" i="1" u="sng" dirty="0"/>
              <a:t>Atkinson</a:t>
            </a:r>
            <a:r>
              <a:rPr lang="en-US" i="1" dirty="0"/>
              <a:t>.”</a:t>
            </a:r>
          </a:p>
          <a:p>
            <a:pPr marL="0" indent="0">
              <a:buNone/>
            </a:pPr>
            <a:endParaRPr lang="en-US" dirty="0"/>
          </a:p>
        </p:txBody>
      </p:sp>
    </p:spTree>
    <p:extLst>
      <p:ext uri="{BB962C8B-B14F-4D97-AF65-F5344CB8AC3E}">
        <p14:creationId xmlns:p14="http://schemas.microsoft.com/office/powerpoint/2010/main" val="2683293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Questions?</a:t>
            </a:r>
          </a:p>
        </p:txBody>
      </p:sp>
      <p:sp>
        <p:nvSpPr>
          <p:cNvPr id="3" name="Subtitle 2"/>
          <p:cNvSpPr>
            <a:spLocks noGrp="1"/>
          </p:cNvSpPr>
          <p:nvPr>
            <p:ph type="body" sz="half" idx="10"/>
          </p:nvPr>
        </p:nvSpPr>
        <p:spPr>
          <a:xfrm>
            <a:off x="533400" y="2667000"/>
            <a:ext cx="4800600" cy="2971800"/>
          </a:xfrm>
        </p:spPr>
        <p:txBody>
          <a:bodyPr>
            <a:normAutofit/>
          </a:bodyPr>
          <a:lstStyle/>
          <a:p>
            <a:r>
              <a:rPr lang="en-US" b="1" dirty="0">
                <a:solidFill>
                  <a:srgbClr val="C00000"/>
                </a:solidFill>
              </a:rPr>
              <a:t>Kevin Matz</a:t>
            </a:r>
            <a:r>
              <a:rPr lang="en-US" sz="1800" dirty="0"/>
              <a:t>, Esq., CPA, LL.M. (Taxation)</a:t>
            </a:r>
          </a:p>
          <a:p>
            <a:r>
              <a:rPr lang="en-US" dirty="0"/>
              <a:t>Partner, ArentFox Schiff LLP</a:t>
            </a:r>
          </a:p>
          <a:p>
            <a:r>
              <a:rPr lang="en-US" dirty="0"/>
              <a:t>212.745.9576</a:t>
            </a:r>
          </a:p>
          <a:p>
            <a:r>
              <a:rPr lang="en-US" dirty="0">
                <a:hlinkClick r:id="rId4"/>
              </a:rPr>
              <a:t>kevin.matz@afslaw.com</a:t>
            </a:r>
            <a:endParaRPr lang="en-US" dirty="0"/>
          </a:p>
        </p:txBody>
      </p:sp>
      <p:sp>
        <p:nvSpPr>
          <p:cNvPr id="4" name="Subtitle 2"/>
          <p:cNvSpPr txBox="1">
            <a:spLocks/>
          </p:cNvSpPr>
          <p:nvPr/>
        </p:nvSpPr>
        <p:spPr>
          <a:xfrm>
            <a:off x="4678363" y="2743200"/>
            <a:ext cx="3932237" cy="29718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tx1"/>
              </a:buClr>
              <a:buFont typeface="Calibri" panose="020F050202020403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tx1"/>
              </a:buClr>
              <a:buFont typeface="Calibri" panose="020F050202020403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tx1"/>
              </a:buClr>
              <a:buFont typeface="Calibri" panose="020F050202020403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tx1"/>
              </a:buClr>
              <a:buFont typeface="Calibri" panose="020F050202020403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 </a:t>
            </a:r>
          </a:p>
        </p:txBody>
      </p:sp>
      <p:sp>
        <p:nvSpPr>
          <p:cNvPr id="5" name="Subtitle 2"/>
          <p:cNvSpPr txBox="1">
            <a:spLocks/>
          </p:cNvSpPr>
          <p:nvPr/>
        </p:nvSpPr>
        <p:spPr>
          <a:xfrm>
            <a:off x="8488363" y="2743200"/>
            <a:ext cx="3932237" cy="29718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tx1"/>
              </a:buClr>
              <a:buFont typeface="Calibri" panose="020F050202020403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tx1"/>
              </a:buClr>
              <a:buFont typeface="Calibri" panose="020F050202020403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tx1"/>
              </a:buClr>
              <a:buFont typeface="Calibri" panose="020F050202020403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tx1"/>
              </a:buClr>
              <a:buFont typeface="Calibri" panose="020F050202020403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t> </a:t>
            </a:r>
          </a:p>
        </p:txBody>
      </p:sp>
    </p:spTree>
    <p:custDataLst>
      <p:tags r:id="rId1"/>
    </p:custDataLst>
    <p:extLst>
      <p:ext uri="{BB962C8B-B14F-4D97-AF65-F5344CB8AC3E}">
        <p14:creationId xmlns:p14="http://schemas.microsoft.com/office/powerpoint/2010/main" val="3814064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510111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Background – What is a GRAT?</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a:bodyPr>
          <a:lstStyle/>
          <a:p>
            <a:r>
              <a:rPr lang="en-US" sz="2800" dirty="0"/>
              <a:t>By way of background, the estate planning concept behind a GRAT is relatively straightforward:  </a:t>
            </a:r>
          </a:p>
          <a:p>
            <a:pPr lvl="1"/>
            <a:r>
              <a:rPr lang="en-US" sz="2000" dirty="0"/>
              <a:t>The grantor (also referred to as the “donor”) transfers property to an irrevocable trust (the GRAT) for a specified number of years, retaining the right to receive an annuity (a fixed amount payable not less frequently than annually).  </a:t>
            </a:r>
          </a:p>
          <a:p>
            <a:pPr lvl="1"/>
            <a:r>
              <a:rPr lang="en-US" sz="2000" dirty="0"/>
              <a:t>Upon termination of the GRAT, the trust assets are paid to the remaindermen named by the grantor, typically his or her children, or to a trust of which the grantor’s spouse and descendants are beneficiaries.</a:t>
            </a:r>
          </a:p>
          <a:p>
            <a:pPr marL="0" indent="0">
              <a:buNone/>
            </a:pPr>
            <a:endParaRPr lang="en-US" dirty="0"/>
          </a:p>
        </p:txBody>
      </p:sp>
    </p:spTree>
    <p:extLst>
      <p:ext uri="{BB962C8B-B14F-4D97-AF65-F5344CB8AC3E}">
        <p14:creationId xmlns:p14="http://schemas.microsoft.com/office/powerpoint/2010/main" val="1702870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Background – What is a GRAT?</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a:bodyPr>
          <a:lstStyle/>
          <a:p>
            <a:r>
              <a:rPr lang="en-US" sz="2400" dirty="0"/>
              <a:t>In essence, the grantor creates a GRAT to transfer its </a:t>
            </a:r>
            <a:r>
              <a:rPr lang="en-US" sz="2400" u="sng" dirty="0"/>
              <a:t>remainder</a:t>
            </a:r>
            <a:r>
              <a:rPr lang="en-US" sz="2400" dirty="0"/>
              <a:t> at termination.</a:t>
            </a:r>
          </a:p>
          <a:p>
            <a:pPr eaLnBrk="0" hangingPunct="0"/>
            <a:r>
              <a:rPr lang="en-US" sz="2400" dirty="0"/>
              <a:t>This transfer is a taxable gift that is deemed to occur upon creation of the GRAT. </a:t>
            </a:r>
          </a:p>
          <a:p>
            <a:pPr eaLnBrk="0" hangingPunct="0"/>
            <a:r>
              <a:rPr lang="en-US" sz="2400" dirty="0"/>
              <a:t>The remainder is valued for federal gift tax purposes by subtracting the interest retained by the grantor -- the annuity -- from the value of the initial transfer into the GRAT. </a:t>
            </a:r>
          </a:p>
          <a:p>
            <a:pPr eaLnBrk="0" hangingPunct="0"/>
            <a:r>
              <a:rPr lang="en-US" sz="2400" dirty="0"/>
              <a:t>The IRS requires that the value of the retained annuity be calculated on an actuarial basis using an assumed interest rate published by the IRS that is in effect for the month that the GRAT is funded (the “Section 7520 rate”).</a:t>
            </a:r>
          </a:p>
          <a:p>
            <a:endParaRPr lang="en-US" dirty="0"/>
          </a:p>
        </p:txBody>
      </p:sp>
    </p:spTree>
    <p:extLst>
      <p:ext uri="{BB962C8B-B14F-4D97-AF65-F5344CB8AC3E}">
        <p14:creationId xmlns:p14="http://schemas.microsoft.com/office/powerpoint/2010/main" val="1985887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Background – What is a GRAT?</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a:bodyPr>
          <a:lstStyle/>
          <a:p>
            <a:r>
              <a:rPr lang="en-US" sz="2400" dirty="0"/>
              <a:t>The tax benefit of the GRAT therefore arises if the investments held in the GRAT </a:t>
            </a:r>
            <a:r>
              <a:rPr lang="en-US" sz="2400" u="sng" dirty="0"/>
              <a:t>outperform</a:t>
            </a:r>
            <a:r>
              <a:rPr lang="en-US" sz="2400" dirty="0"/>
              <a:t> the assumed interest rate used in the gift tax calculations. </a:t>
            </a:r>
          </a:p>
          <a:p>
            <a:r>
              <a:rPr lang="en-US" sz="2400" dirty="0"/>
              <a:t>In this event there is a tax-free transfer to the extent of that extra performance from grantor to remaindermen because the </a:t>
            </a:r>
            <a:r>
              <a:rPr lang="en-US" sz="2400" u="sng" dirty="0"/>
              <a:t>actual</a:t>
            </a:r>
            <a:r>
              <a:rPr lang="en-US" sz="2400" dirty="0"/>
              <a:t> value of the remainder at termination will be greater than the value that was calculated for</a:t>
            </a:r>
            <a:r>
              <a:rPr lang="en-US" sz="2400" b="1" dirty="0"/>
              <a:t> </a:t>
            </a:r>
            <a:r>
              <a:rPr lang="en-US" sz="2400" dirty="0"/>
              <a:t>federal gift tax purposes.  </a:t>
            </a:r>
          </a:p>
          <a:p>
            <a:r>
              <a:rPr lang="en-US" sz="2400" dirty="0"/>
              <a:t>It should be noted, however, that there are limitations on a GRAT’s usefulness in planning for transfers to grandchildren and more remote descendants due to certain rules pertaining to an “estate tax inclusion period” that apply for purposes of the generation-skipping transfer tax.</a:t>
            </a:r>
          </a:p>
          <a:p>
            <a:endParaRPr lang="en-US" dirty="0"/>
          </a:p>
        </p:txBody>
      </p:sp>
    </p:spTree>
    <p:extLst>
      <p:ext uri="{BB962C8B-B14F-4D97-AF65-F5344CB8AC3E}">
        <p14:creationId xmlns:p14="http://schemas.microsoft.com/office/powerpoint/2010/main" val="3602694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Background – What is a GRAT?</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a:bodyPr>
          <a:lstStyle/>
          <a:p>
            <a:r>
              <a:rPr lang="en-US" sz="2400" b="1" dirty="0">
                <a:solidFill>
                  <a:srgbClr val="FF0000"/>
                </a:solidFill>
              </a:rPr>
              <a:t>What if the investments held in the GRAT underperform the assumed interest rate? </a:t>
            </a:r>
          </a:p>
          <a:p>
            <a:pPr lvl="1"/>
            <a:r>
              <a:rPr lang="en-US" sz="2000" dirty="0"/>
              <a:t>This will cause the actual value of the remainder at termination to be less than the value used for gift tax purposes. </a:t>
            </a:r>
          </a:p>
          <a:p>
            <a:pPr lvl="1"/>
            <a:r>
              <a:rPr lang="en-US" sz="2000" dirty="0"/>
              <a:t>The common way to address this risk is to minimize the taxable gift at the creation of the GRAT.</a:t>
            </a:r>
          </a:p>
          <a:p>
            <a:pPr lvl="1"/>
            <a:r>
              <a:rPr lang="en-US" sz="2000" dirty="0"/>
              <a:t>By adjusting the duration of the GRAT, the payout of the annuity and other provisions (for example, the annuity can increase by up to 20% from year to year), the grantor may be able to create a GRAT where the gift tax value of the retained annuity interest is almost equal to the initial value of the GRAT. </a:t>
            </a:r>
          </a:p>
          <a:p>
            <a:pPr lvl="1"/>
            <a:r>
              <a:rPr lang="en-US" sz="2000" dirty="0"/>
              <a:t>In this manner, the grantor makes only a very small gift upon creation of the GRAT. If the investments held in the GRAT prove disappointing, the grantor will have lost little.</a:t>
            </a:r>
          </a:p>
          <a:p>
            <a:endParaRPr lang="en-US" dirty="0"/>
          </a:p>
        </p:txBody>
      </p:sp>
    </p:spTree>
    <p:extLst>
      <p:ext uri="{BB962C8B-B14F-4D97-AF65-F5344CB8AC3E}">
        <p14:creationId xmlns:p14="http://schemas.microsoft.com/office/powerpoint/2010/main" val="3988407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Background – What is a GRAT?</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a:bodyPr>
          <a:lstStyle/>
          <a:p>
            <a:r>
              <a:rPr lang="en-US" sz="2400" dirty="0"/>
              <a:t>The benefits of a GRAT can only be fully realized if the grantor survives the trust term. </a:t>
            </a:r>
          </a:p>
          <a:p>
            <a:r>
              <a:rPr lang="en-US" sz="2400" dirty="0"/>
              <a:t>If the grantor dies during the term of the GRAT, the IRS takes the position that a portion of the GRAT will be included under Internal Revenue Code (“Code”) section 2036 in the grantor’s gross estate for federal estate tax purposes.  </a:t>
            </a:r>
          </a:p>
          <a:p>
            <a:r>
              <a:rPr lang="en-US" sz="2400" dirty="0"/>
              <a:t>Although the GRAT will not have achieved its purpose, the tax result will be no worse than had the grantor done nothing, provided that the GRAT contains appropriate contingent provisions to utilize fully the federal estate tax marital deduction, if applicable.</a:t>
            </a:r>
          </a:p>
          <a:p>
            <a:endParaRPr lang="en-US" dirty="0"/>
          </a:p>
        </p:txBody>
      </p:sp>
    </p:spTree>
    <p:extLst>
      <p:ext uri="{BB962C8B-B14F-4D97-AF65-F5344CB8AC3E}">
        <p14:creationId xmlns:p14="http://schemas.microsoft.com/office/powerpoint/2010/main" val="3504232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Background – What is a GRAT?</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a:bodyPr>
          <a:lstStyle/>
          <a:p>
            <a:r>
              <a:rPr lang="en-US" sz="2400" dirty="0"/>
              <a:t>In sum, the main benefit of a GRAT hinges upon the investment performance of the trust assets and the assumed interest rate used in calculating the gift upon creation of the GRAT.  </a:t>
            </a:r>
          </a:p>
          <a:p>
            <a:r>
              <a:rPr lang="en-US" sz="2400" b="1" i="1" dirty="0">
                <a:solidFill>
                  <a:srgbClr val="FF9900"/>
                </a:solidFill>
              </a:rPr>
              <a:t>It all seems so straightforward and risk-free – but is that always the case?</a:t>
            </a:r>
            <a:endParaRPr lang="en-US" sz="2400" dirty="0">
              <a:solidFill>
                <a:srgbClr val="FF9900"/>
              </a:solidFill>
            </a:endParaRPr>
          </a:p>
          <a:p>
            <a:endParaRPr lang="en-US" dirty="0"/>
          </a:p>
        </p:txBody>
      </p:sp>
    </p:spTree>
    <p:extLst>
      <p:ext uri="{BB962C8B-B14F-4D97-AF65-F5344CB8AC3E}">
        <p14:creationId xmlns:p14="http://schemas.microsoft.com/office/powerpoint/2010/main" val="3841195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IRS challenges to grantor retained annuity trusts</a:t>
            </a:r>
            <a:br>
              <a:rPr lang="en-US" dirty="0"/>
            </a:br>
            <a:br>
              <a:rPr lang="en-US" dirty="0"/>
            </a:br>
            <a:br>
              <a:rPr lang="en-US" dirty="0"/>
            </a:br>
            <a:endParaRPr lang="en-US" dirty="0"/>
          </a:p>
        </p:txBody>
      </p:sp>
      <p:sp>
        <p:nvSpPr>
          <p:cNvPr id="6" name="Content Placeholder 5"/>
          <p:cNvSpPr>
            <a:spLocks noGrp="1"/>
          </p:cNvSpPr>
          <p:nvPr>
            <p:ph idx="1"/>
          </p:nvPr>
        </p:nvSpPr>
        <p:spPr/>
        <p:txBody>
          <a:bodyPr>
            <a:normAutofit/>
          </a:bodyPr>
          <a:lstStyle/>
          <a:p>
            <a:r>
              <a:rPr lang="en-US" sz="2400" dirty="0"/>
              <a:t>In </a:t>
            </a:r>
            <a:r>
              <a:rPr lang="en-US" sz="2400" b="1" i="1" dirty="0">
                <a:solidFill>
                  <a:srgbClr val="FF9900"/>
                </a:solidFill>
              </a:rPr>
              <a:t>Chief Counsel Advice (CCA) 201939002</a:t>
            </a:r>
            <a:r>
              <a:rPr lang="en-US" sz="2400" dirty="0"/>
              <a:t>, the Chief Counsel’s Office of the Internal Revenue Service considered a situation in which the co-founder and chairman of a company whose stock was traded on the New York Stock Exchange (NYSE) contributed shares of the company’s common stock to a 2-year zeroed-out GRAT – </a:t>
            </a:r>
            <a:r>
              <a:rPr lang="en-US" sz="2400" i="1" dirty="0">
                <a:solidFill>
                  <a:srgbClr val="C00000"/>
                </a:solidFill>
              </a:rPr>
              <a:t>which means that the GRAT annuity was set to roughly equal the value of the shares transferred to the GRAT taking into account the Section 7520 rate in effect at the GRAT’s inception.</a:t>
            </a:r>
          </a:p>
        </p:txBody>
      </p:sp>
    </p:spTree>
    <p:extLst>
      <p:ext uri="{BB962C8B-B14F-4D97-AF65-F5344CB8AC3E}">
        <p14:creationId xmlns:p14="http://schemas.microsoft.com/office/powerpoint/2010/main" val="3578289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8wrU6p6I"/>
  <p:tag name="ARTICULATE_PROJECT_OPEN" val="0"/>
  <p:tag name="ARTICULATE_SLIDE_COUNT" val="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Arent Fox">
      <a:dk1>
        <a:srgbClr val="033643"/>
      </a:dk1>
      <a:lt1>
        <a:sysClr val="window" lastClr="FFFFFF"/>
      </a:lt1>
      <a:dk2>
        <a:srgbClr val="000000"/>
      </a:dk2>
      <a:lt2>
        <a:srgbClr val="E7E6E6"/>
      </a:lt2>
      <a:accent1>
        <a:srgbClr val="1092B4"/>
      </a:accent1>
      <a:accent2>
        <a:srgbClr val="EB212E"/>
      </a:accent2>
      <a:accent3>
        <a:srgbClr val="77787B"/>
      </a:accent3>
      <a:accent4>
        <a:srgbClr val="4D4D4F"/>
      </a:accent4>
      <a:accent5>
        <a:srgbClr val="033643"/>
      </a:accent5>
      <a:accent6>
        <a:srgbClr val="8DC63F"/>
      </a:accent6>
      <a:hlink>
        <a:srgbClr val="033643"/>
      </a:hlink>
      <a:folHlink>
        <a:srgbClr val="EB212E"/>
      </a:folHlink>
    </a:clrScheme>
    <a:fontScheme name="Arent Fox 2018">
      <a:majorFont>
        <a:latin typeface="Arial"/>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extLst>
    <a:ext uri="{05A4C25C-085E-4340-85A3-A5531E510DB2}">
      <thm15:themeFamily xmlns:thm15="http://schemas.microsoft.com/office/thememl/2012/main" name="AFS PowerPoint 2022.potx" id="{62B8CA2A-B072-4DA4-A3FF-8DC5E986B1CE}" vid="{B775CECD-E64B-440E-AE41-71CAA32850E2}"/>
    </a:ext>
  </a:extLst>
</a:theme>
</file>

<file path=ppt/theme/theme2.xml><?xml version="1.0" encoding="utf-8"?>
<a:theme xmlns:a="http://schemas.openxmlformats.org/drawingml/2006/main" name="Office Theme">
  <a:themeElements>
    <a:clrScheme name="Arent Fox">
      <a:dk1>
        <a:srgbClr val="033643"/>
      </a:dk1>
      <a:lt1>
        <a:sysClr val="window" lastClr="FFFFFF"/>
      </a:lt1>
      <a:dk2>
        <a:srgbClr val="000000"/>
      </a:dk2>
      <a:lt2>
        <a:srgbClr val="E7E6E6"/>
      </a:lt2>
      <a:accent1>
        <a:srgbClr val="1092B4"/>
      </a:accent1>
      <a:accent2>
        <a:srgbClr val="EB212E"/>
      </a:accent2>
      <a:accent3>
        <a:srgbClr val="77787B"/>
      </a:accent3>
      <a:accent4>
        <a:srgbClr val="4D4D4F"/>
      </a:accent4>
      <a:accent5>
        <a:srgbClr val="033643"/>
      </a:accent5>
      <a:accent6>
        <a:srgbClr val="8DC63F"/>
      </a:accent6>
      <a:hlink>
        <a:srgbClr val="033643"/>
      </a:hlink>
      <a:folHlink>
        <a:srgbClr val="EB212E"/>
      </a:folHlink>
    </a:clrScheme>
    <a:fontScheme name="Arent Fox 2018">
      <a:majorFont>
        <a:latin typeface="Arial"/>
        <a:ea typeface=""/>
        <a:cs typeface=""/>
      </a:majorFont>
      <a:minorFont>
        <a:latin typeface="Constant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extLst>
    <a:ext uri="{05A4C25C-085E-4340-85A3-A5531E510DB2}">
      <thm15:themeFamily xmlns:thm15="http://schemas.microsoft.com/office/thememl/2012/main" name="AFS PowerPoint 2022.potx" id="{62B8CA2A-B072-4DA4-A3FF-8DC5E986B1CE}" vid="{15488B65-1C9B-4739-8AE1-6B523E8B49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AFS PowerPoint Template 2022</Template>
  <TotalTime>0</TotalTime>
  <Words>3510</Words>
  <Application>Microsoft Office PowerPoint</Application>
  <PresentationFormat>Widescreen</PresentationFormat>
  <Paragraphs>112</Paragraphs>
  <Slides>24</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Constantia</vt:lpstr>
      <vt:lpstr>Times New Roman</vt:lpstr>
      <vt:lpstr>1_Office Theme</vt:lpstr>
      <vt:lpstr>Office Theme</vt:lpstr>
      <vt:lpstr>Recent IRS Challenges to Grantor Retained Annuity Trusts (GRATs)</vt:lpstr>
      <vt:lpstr>IRS challenges to grantor retained annuity trusts   </vt:lpstr>
      <vt:lpstr>Background – What is a GRAT?   </vt:lpstr>
      <vt:lpstr>Background – What is a GRAT?   </vt:lpstr>
      <vt:lpstr>Background – What is a GRAT?   </vt:lpstr>
      <vt:lpstr>Background – What is a GRAT?   </vt:lpstr>
      <vt:lpstr>Background – What is a GRAT?   </vt:lpstr>
      <vt:lpstr>Background – What is a GRAT?   </vt:lpstr>
      <vt:lpstr>IRS challenges to grantor retained annuity trusts   </vt:lpstr>
      <vt:lpstr>IRS challenges to grantor retained annuity trusts   </vt:lpstr>
      <vt:lpstr>IRS challenges to grantor retained annuity trusts   </vt:lpstr>
      <vt:lpstr>IRS challenges to grantor retained annuity trusts   </vt:lpstr>
      <vt:lpstr>IRS’s challenges to grantor retained annuity trusts   </vt:lpstr>
      <vt:lpstr>IRS’s challenges to grantor retained annuity trusts   </vt:lpstr>
      <vt:lpstr>IRS challenges to grantor retained annuity trusts   </vt:lpstr>
      <vt:lpstr>IRS challenges to grantor retained annuity trusts   </vt:lpstr>
      <vt:lpstr>IRS challenges to grantor retained annuity trusts   </vt:lpstr>
      <vt:lpstr>IRS challenges to grantor retained annuity trusts   </vt:lpstr>
      <vt:lpstr>IRS challenges to grantor retained annuity trusts   </vt:lpstr>
      <vt:lpstr>IRS challenges to grantor retained annuity trusts </vt:lpstr>
      <vt:lpstr>IRS challenges to grantor retained annuity trusts   </vt:lpstr>
      <vt:lpstr>IRS challenges to grantor retained annuity trusts   </vt:lpstr>
      <vt:lpstr>Questions?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2023-01-24T16:07:02Z</dcterms:created>
  <dcterms:modified xsi:type="dcterms:W3CDTF">2023-10-16T21:54:23Z</dcterms:modified>
</cp:coreProperties>
</file>